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41082390ca47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20b295baa547fd"/>
  </p:sldMasterIdLst>
  <p:sldIdLst>
    <p:sldId xmlns:r="http://schemas.openxmlformats.org/officeDocument/2006/relationships" id="256" r:id="Rfb11e917ce1344f1"/>
    <p:sldId xmlns:r="http://schemas.openxmlformats.org/officeDocument/2006/relationships" id="257" r:id="Rd91b4090254440c8"/>
    <p:sldId xmlns:r="http://schemas.openxmlformats.org/officeDocument/2006/relationships" id="258" r:id="Rff16d751413f40fc"/>
    <p:sldId xmlns:r="http://schemas.openxmlformats.org/officeDocument/2006/relationships" id="259" r:id="R2f3c13a42f1745b1"/>
    <p:sldId xmlns:r="http://schemas.openxmlformats.org/officeDocument/2006/relationships" id="260" r:id="R7cbb1d2afb56427b"/>
    <p:sldId xmlns:r="http://schemas.openxmlformats.org/officeDocument/2006/relationships" id="261" r:id="R515a4283a6a44a8f"/>
    <p:sldId xmlns:r="http://schemas.openxmlformats.org/officeDocument/2006/relationships" id="262" r:id="Rf0446ae3c90a49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0b295baa547fd" /><Relationship Type="http://schemas.openxmlformats.org/officeDocument/2006/relationships/slide" Target="/ppt/slides/slide1.xml" Id="Rfb11e917ce1344f1" /><Relationship Type="http://schemas.openxmlformats.org/officeDocument/2006/relationships/slide" Target="/ppt/slides/slide2.xml" Id="Rd91b4090254440c8" /><Relationship Type="http://schemas.openxmlformats.org/officeDocument/2006/relationships/slide" Target="/ppt/slides/slide3.xml" Id="Rff16d751413f40fc" /><Relationship Type="http://schemas.openxmlformats.org/officeDocument/2006/relationships/slide" Target="/ppt/slides/slide4.xml" Id="R2f3c13a42f1745b1" /><Relationship Type="http://schemas.openxmlformats.org/officeDocument/2006/relationships/slide" Target="/ppt/slides/slide5.xml" Id="R7cbb1d2afb56427b" /><Relationship Type="http://schemas.openxmlformats.org/officeDocument/2006/relationships/slide" Target="/ppt/slides/slide6.xml" Id="R515a4283a6a44a8f" /><Relationship Type="http://schemas.openxmlformats.org/officeDocument/2006/relationships/slide" Target="/ppt/slides/slide7.xml" Id="Rf0446ae3c90a49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2b273b5da84a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4f95b06b845ce" /><Relationship Type="http://schemas.openxmlformats.org/officeDocument/2006/relationships/theme" Target="/ppt/slideMasters/theme/theme1.xml" Id="R57c6d0c2f88249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a4f95b06b845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b9083d02144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d572357284b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28582787b4c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c5e3b631947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167d5171d4d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2c921b67d43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fb20aae5142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FEVANG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FEVANG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3 557 302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−9 071 940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−10 856 986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182 198 522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326 065 008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BJARRE E FEVANG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FEVANG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 FEVANG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WESSEL FEVANG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Børresens alle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989 102 052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FEVANG AS</a:t>
            </a:r>
          </a:p>
        </p:txBody>
      </p:sp>
    </p:spTree>
  </p:cSld>
  <p:clrMapOvr>
    <a:masterClrMapping xmlns:a="http://schemas.openxmlformats.org/drawingml/2006/main"/>
  </p:clrMapOvr>
</p:sld>
</file>