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02f3389204e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343fed47254602"/>
  </p:sldMasterIdLst>
  <p:sldIdLst>
    <p:sldId xmlns:r="http://schemas.openxmlformats.org/officeDocument/2006/relationships" id="256" r:id="R8d9a02905bc74faa"/>
    <p:sldId xmlns:r="http://schemas.openxmlformats.org/officeDocument/2006/relationships" id="257" r:id="R247d6ccb203f4455"/>
    <p:sldId xmlns:r="http://schemas.openxmlformats.org/officeDocument/2006/relationships" id="258" r:id="R9c06c7b762194402"/>
    <p:sldId xmlns:r="http://schemas.openxmlformats.org/officeDocument/2006/relationships" id="259" r:id="Rebc0df289dc24e57"/>
    <p:sldId xmlns:r="http://schemas.openxmlformats.org/officeDocument/2006/relationships" id="260" r:id="R41d7c7ddc7f14e90"/>
    <p:sldId xmlns:r="http://schemas.openxmlformats.org/officeDocument/2006/relationships" id="261" r:id="R0e7013f752f045e2"/>
    <p:sldId xmlns:r="http://schemas.openxmlformats.org/officeDocument/2006/relationships" id="262" r:id="R4239b0a2f1314a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43fed47254602" /><Relationship Type="http://schemas.openxmlformats.org/officeDocument/2006/relationships/slide" Target="/ppt/slides/slide1.xml" Id="R8d9a02905bc74faa" /><Relationship Type="http://schemas.openxmlformats.org/officeDocument/2006/relationships/slide" Target="/ppt/slides/slide2.xml" Id="R247d6ccb203f4455" /><Relationship Type="http://schemas.openxmlformats.org/officeDocument/2006/relationships/slide" Target="/ppt/slides/slide3.xml" Id="R9c06c7b762194402" /><Relationship Type="http://schemas.openxmlformats.org/officeDocument/2006/relationships/slide" Target="/ppt/slides/slide4.xml" Id="Rebc0df289dc24e57" /><Relationship Type="http://schemas.openxmlformats.org/officeDocument/2006/relationships/slide" Target="/ppt/slides/slide5.xml" Id="R41d7c7ddc7f14e90" /><Relationship Type="http://schemas.openxmlformats.org/officeDocument/2006/relationships/slide" Target="/ppt/slides/slide6.xml" Id="R0e7013f752f045e2" /><Relationship Type="http://schemas.openxmlformats.org/officeDocument/2006/relationships/slide" Target="/ppt/slides/slide7.xml" Id="R4239b0a2f1314a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d252dac1c4e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f9e81eb2047fd" /><Relationship Type="http://schemas.openxmlformats.org/officeDocument/2006/relationships/theme" Target="/ppt/slideMasters/theme/theme1.xml" Id="R619660b611f04a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f9e81eb2047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9901a881a48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897bd0b3744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9121118d447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3063e18204f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10756450348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af4e9145649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77da097b44d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977 452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678 944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21 922 949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23 894 307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FEVANG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Brønnbakken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