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5a0370f93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ee0dc554e4f96"/>
  </p:sldMasterIdLst>
  <p:sldIdLst>
    <p:sldId xmlns:r="http://schemas.openxmlformats.org/officeDocument/2006/relationships" id="256" r:id="Rb5ce8686a25c42a4"/>
    <p:sldId xmlns:r="http://schemas.openxmlformats.org/officeDocument/2006/relationships" id="257" r:id="Rd6d6c013dee94ac9"/>
    <p:sldId xmlns:r="http://schemas.openxmlformats.org/officeDocument/2006/relationships" id="258" r:id="R5a54414f448b4780"/>
    <p:sldId xmlns:r="http://schemas.openxmlformats.org/officeDocument/2006/relationships" id="259" r:id="R6fce694338f049ad"/>
    <p:sldId xmlns:r="http://schemas.openxmlformats.org/officeDocument/2006/relationships" id="260" r:id="R2fb717bdaaf44af4"/>
    <p:sldId xmlns:r="http://schemas.openxmlformats.org/officeDocument/2006/relationships" id="261" r:id="R33de558752484cbd"/>
    <p:sldId xmlns:r="http://schemas.openxmlformats.org/officeDocument/2006/relationships" id="262" r:id="R0888a0f5bbbd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ee0dc554e4f96" /><Relationship Type="http://schemas.openxmlformats.org/officeDocument/2006/relationships/slide" Target="/ppt/slides/slide1.xml" Id="Rb5ce8686a25c42a4" /><Relationship Type="http://schemas.openxmlformats.org/officeDocument/2006/relationships/slide" Target="/ppt/slides/slide2.xml" Id="Rd6d6c013dee94ac9" /><Relationship Type="http://schemas.openxmlformats.org/officeDocument/2006/relationships/slide" Target="/ppt/slides/slide3.xml" Id="R5a54414f448b4780" /><Relationship Type="http://schemas.openxmlformats.org/officeDocument/2006/relationships/slide" Target="/ppt/slides/slide4.xml" Id="R6fce694338f049ad" /><Relationship Type="http://schemas.openxmlformats.org/officeDocument/2006/relationships/slide" Target="/ppt/slides/slide5.xml" Id="R2fb717bdaaf44af4" /><Relationship Type="http://schemas.openxmlformats.org/officeDocument/2006/relationships/slide" Target="/ppt/slides/slide6.xml" Id="R33de558752484cbd" /><Relationship Type="http://schemas.openxmlformats.org/officeDocument/2006/relationships/slide" Target="/ppt/slides/slide7.xml" Id="R0888a0f5bbbd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885d7c224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ba0b166b34ce8" /><Relationship Type="http://schemas.openxmlformats.org/officeDocument/2006/relationships/theme" Target="/ppt/slideMasters/theme/theme1.xml" Id="Re67cc7d02beb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ba0b166b3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6ffb1b110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d02479c09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bec8ed116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c86f025d7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2480862e5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3dd2cbbc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5e5810271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A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28 881 692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