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a314c4743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d81a826c042cd"/>
  </p:sldMasterIdLst>
  <p:sldIdLst>
    <p:sldId xmlns:r="http://schemas.openxmlformats.org/officeDocument/2006/relationships" id="256" r:id="R797da705050a41cb"/>
    <p:sldId xmlns:r="http://schemas.openxmlformats.org/officeDocument/2006/relationships" id="257" r:id="R9bd0e86098f04a41"/>
    <p:sldId xmlns:r="http://schemas.openxmlformats.org/officeDocument/2006/relationships" id="258" r:id="R442c3704c1cf4ecc"/>
    <p:sldId xmlns:r="http://schemas.openxmlformats.org/officeDocument/2006/relationships" id="259" r:id="R639b868ab6574921"/>
    <p:sldId xmlns:r="http://schemas.openxmlformats.org/officeDocument/2006/relationships" id="260" r:id="R73e81f46be8c4a7b"/>
    <p:sldId xmlns:r="http://schemas.openxmlformats.org/officeDocument/2006/relationships" id="261" r:id="R4e090b99ceda4557"/>
    <p:sldId xmlns:r="http://schemas.openxmlformats.org/officeDocument/2006/relationships" id="262" r:id="R0373fa4299b4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d81a826c042cd" /><Relationship Type="http://schemas.openxmlformats.org/officeDocument/2006/relationships/slide" Target="/ppt/slides/slide1.xml" Id="R797da705050a41cb" /><Relationship Type="http://schemas.openxmlformats.org/officeDocument/2006/relationships/slide" Target="/ppt/slides/slide2.xml" Id="R9bd0e86098f04a41" /><Relationship Type="http://schemas.openxmlformats.org/officeDocument/2006/relationships/slide" Target="/ppt/slides/slide3.xml" Id="R442c3704c1cf4ecc" /><Relationship Type="http://schemas.openxmlformats.org/officeDocument/2006/relationships/slide" Target="/ppt/slides/slide4.xml" Id="R639b868ab6574921" /><Relationship Type="http://schemas.openxmlformats.org/officeDocument/2006/relationships/slide" Target="/ppt/slides/slide5.xml" Id="R73e81f46be8c4a7b" /><Relationship Type="http://schemas.openxmlformats.org/officeDocument/2006/relationships/slide" Target="/ppt/slides/slide6.xml" Id="R4e090b99ceda4557" /><Relationship Type="http://schemas.openxmlformats.org/officeDocument/2006/relationships/slide" Target="/ppt/slides/slide7.xml" Id="R0373fa4299b4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60b725b49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37f5a7bef4d7e" /><Relationship Type="http://schemas.openxmlformats.org/officeDocument/2006/relationships/theme" Target="/ppt/slideMasters/theme/theme1.xml" Id="Rcfe6f2e6dd8c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37f5a7bef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7ab43a98e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89b556683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9b9fbd703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8755192f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5561a622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54a15402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38e2188c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INVEST63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INVEST63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438 471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13 642 283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116 080 858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117 390 283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ELISABETH HEIBERG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ELISABETH HEIBERG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Idunns vei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k.e.heiberg@medisin.uio.no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INVEST63 AS</a:t>
            </a:r>
          </a:p>
        </p:txBody>
      </p:sp>
    </p:spTree>
  </p:cSld>
  <p:clrMapOvr>
    <a:masterClrMapping xmlns:a="http://schemas.openxmlformats.org/drawingml/2006/main"/>
  </p:clrMapOvr>
</p:sld>
</file>