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22e51b41b254b1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76b06fa98454822"/>
  </p:sldMasterIdLst>
  <p:sldIdLst>
    <p:sldId xmlns:r="http://schemas.openxmlformats.org/officeDocument/2006/relationships" id="256" r:id="R33dafc43ce8846bf"/>
    <p:sldId xmlns:r="http://schemas.openxmlformats.org/officeDocument/2006/relationships" id="257" r:id="Ref5516dc4b6c42b0"/>
    <p:sldId xmlns:r="http://schemas.openxmlformats.org/officeDocument/2006/relationships" id="258" r:id="R58a136239ef8407e"/>
    <p:sldId xmlns:r="http://schemas.openxmlformats.org/officeDocument/2006/relationships" id="259" r:id="Rb14dd72aeed24c67"/>
    <p:sldId xmlns:r="http://schemas.openxmlformats.org/officeDocument/2006/relationships" id="260" r:id="Rd9cdc825e9e34a8a"/>
    <p:sldId xmlns:r="http://schemas.openxmlformats.org/officeDocument/2006/relationships" id="261" r:id="Rbdfcc131f582436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76b06fa98454822" /><Relationship Type="http://schemas.openxmlformats.org/officeDocument/2006/relationships/slide" Target="/ppt/slides/slide1.xml" Id="R33dafc43ce8846bf" /><Relationship Type="http://schemas.openxmlformats.org/officeDocument/2006/relationships/slide" Target="/ppt/slides/slide2.xml" Id="Ref5516dc4b6c42b0" /><Relationship Type="http://schemas.openxmlformats.org/officeDocument/2006/relationships/slide" Target="/ppt/slides/slide3.xml" Id="R58a136239ef8407e" /><Relationship Type="http://schemas.openxmlformats.org/officeDocument/2006/relationships/slide" Target="/ppt/slides/slide4.xml" Id="Rb14dd72aeed24c67" /><Relationship Type="http://schemas.openxmlformats.org/officeDocument/2006/relationships/slide" Target="/ppt/slides/slide5.xml" Id="Rd9cdc825e9e34a8a" /><Relationship Type="http://schemas.openxmlformats.org/officeDocument/2006/relationships/slide" Target="/ppt/slides/slide6.xml" Id="Rbdfcc131f582436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383ba9d46d2405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71bfb58420440d" /><Relationship Type="http://schemas.openxmlformats.org/officeDocument/2006/relationships/theme" Target="/ppt/slideMasters/theme/theme1.xml" Id="R2c02463899574c8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a71bfb58420440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5c8b1fd8854a9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ee712df34948d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2404c2613d471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bcebb7f2724d6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52b24b7d0d431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053d4da8c544f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TAIKI 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TAIKI 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TAIKI  AS ble etablert [år] og holder til i Vågå.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TAIKI 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TAIKI 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TAIKI 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−12 838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21 703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488 964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582 639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TAIKI 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Kristoffer S. Kroken, Brotvegen 5A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2680 Vågå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989 103 075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TAIKI  AS</a:t>
            </a:r>
          </a:p>
        </p:txBody>
      </p:sp>
    </p:spTree>
  </p:cSld>
  <p:clrMapOvr>
    <a:masterClrMapping xmlns:a="http://schemas.openxmlformats.org/drawingml/2006/main"/>
  </p:clrMapOvr>
</p:sld>
</file>