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014c9c21c044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ef7da9ab7e4250"/>
  </p:sldMasterIdLst>
  <p:sldIdLst>
    <p:sldId xmlns:r="http://schemas.openxmlformats.org/officeDocument/2006/relationships" id="256" r:id="Rf9aa2293d45b4d7b"/>
    <p:sldId xmlns:r="http://schemas.openxmlformats.org/officeDocument/2006/relationships" id="257" r:id="R8876a269ff9b4783"/>
    <p:sldId xmlns:r="http://schemas.openxmlformats.org/officeDocument/2006/relationships" id="258" r:id="R288be7d6c2fa4081"/>
    <p:sldId xmlns:r="http://schemas.openxmlformats.org/officeDocument/2006/relationships" id="259" r:id="R7855551f8cd648e6"/>
    <p:sldId xmlns:r="http://schemas.openxmlformats.org/officeDocument/2006/relationships" id="260" r:id="R84d37cfb0cc344df"/>
    <p:sldId xmlns:r="http://schemas.openxmlformats.org/officeDocument/2006/relationships" id="261" r:id="R1a59f16c57f94e5c"/>
    <p:sldId xmlns:r="http://schemas.openxmlformats.org/officeDocument/2006/relationships" id="262" r:id="R7f192b32e14642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f7da9ab7e4250" /><Relationship Type="http://schemas.openxmlformats.org/officeDocument/2006/relationships/slide" Target="/ppt/slides/slide1.xml" Id="Rf9aa2293d45b4d7b" /><Relationship Type="http://schemas.openxmlformats.org/officeDocument/2006/relationships/slide" Target="/ppt/slides/slide2.xml" Id="R8876a269ff9b4783" /><Relationship Type="http://schemas.openxmlformats.org/officeDocument/2006/relationships/slide" Target="/ppt/slides/slide3.xml" Id="R288be7d6c2fa4081" /><Relationship Type="http://schemas.openxmlformats.org/officeDocument/2006/relationships/slide" Target="/ppt/slides/slide4.xml" Id="R7855551f8cd648e6" /><Relationship Type="http://schemas.openxmlformats.org/officeDocument/2006/relationships/slide" Target="/ppt/slides/slide5.xml" Id="R84d37cfb0cc344df" /><Relationship Type="http://schemas.openxmlformats.org/officeDocument/2006/relationships/slide" Target="/ppt/slides/slide6.xml" Id="R1a59f16c57f94e5c" /><Relationship Type="http://schemas.openxmlformats.org/officeDocument/2006/relationships/slide" Target="/ppt/slides/slide7.xml" Id="R7f192b32e14642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b9faa05984d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7de452ab04834" /><Relationship Type="http://schemas.openxmlformats.org/officeDocument/2006/relationships/theme" Target="/ppt/slideMasters/theme/theme1.xml" Id="R786e0d3ca14841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07de452ab048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9995ec72941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af8be3a3a4f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f1645e7c44a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93a87299241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abf2f63fe41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f259c1e284f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30989114c44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JOV INVEST AS ble etablert [år] og holder til i Ingeberg.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2 276 670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1 932 483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1 921 346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9 728 281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9 744 652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OLAV VESTRUM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Olav Vestrum, Skogsrudvegen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2323 Ingeberg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989 104 608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 INVEST AS</a:t>
            </a:r>
          </a:p>
        </p:txBody>
      </p:sp>
    </p:spTree>
  </p:cSld>
  <p:clrMapOvr>
    <a:masterClrMapping xmlns:a="http://schemas.openxmlformats.org/drawingml/2006/main"/>
  </p:clrMapOvr>
</p:sld>
</file>