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d0b5130ec14d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900a2b3f8b44fb"/>
  </p:sldMasterIdLst>
  <p:sldIdLst>
    <p:sldId xmlns:r="http://schemas.openxmlformats.org/officeDocument/2006/relationships" id="256" r:id="R6a004369bf2d494f"/>
    <p:sldId xmlns:r="http://schemas.openxmlformats.org/officeDocument/2006/relationships" id="257" r:id="Ra74bf419ac3d4515"/>
    <p:sldId xmlns:r="http://schemas.openxmlformats.org/officeDocument/2006/relationships" id="258" r:id="R42e088fe33564969"/>
    <p:sldId xmlns:r="http://schemas.openxmlformats.org/officeDocument/2006/relationships" id="259" r:id="Rf23824ddf9e14f7b"/>
    <p:sldId xmlns:r="http://schemas.openxmlformats.org/officeDocument/2006/relationships" id="260" r:id="Rf13b6b692d3c4ba2"/>
    <p:sldId xmlns:r="http://schemas.openxmlformats.org/officeDocument/2006/relationships" id="261" r:id="R73ea1c342aab4bc2"/>
    <p:sldId xmlns:r="http://schemas.openxmlformats.org/officeDocument/2006/relationships" id="262" r:id="Rf861bd416c9048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900a2b3f8b44fb" /><Relationship Type="http://schemas.openxmlformats.org/officeDocument/2006/relationships/slide" Target="/ppt/slides/slide1.xml" Id="R6a004369bf2d494f" /><Relationship Type="http://schemas.openxmlformats.org/officeDocument/2006/relationships/slide" Target="/ppt/slides/slide2.xml" Id="Ra74bf419ac3d4515" /><Relationship Type="http://schemas.openxmlformats.org/officeDocument/2006/relationships/slide" Target="/ppt/slides/slide3.xml" Id="R42e088fe33564969" /><Relationship Type="http://schemas.openxmlformats.org/officeDocument/2006/relationships/slide" Target="/ppt/slides/slide4.xml" Id="Rf23824ddf9e14f7b" /><Relationship Type="http://schemas.openxmlformats.org/officeDocument/2006/relationships/slide" Target="/ppt/slides/slide5.xml" Id="Rf13b6b692d3c4ba2" /><Relationship Type="http://schemas.openxmlformats.org/officeDocument/2006/relationships/slide" Target="/ppt/slides/slide6.xml" Id="R73ea1c342aab4bc2" /><Relationship Type="http://schemas.openxmlformats.org/officeDocument/2006/relationships/slide" Target="/ppt/slides/slide7.xml" Id="Rf861bd416c9048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712ef6b54944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ac17d8e4049b4" /><Relationship Type="http://schemas.openxmlformats.org/officeDocument/2006/relationships/theme" Target="/ppt/slideMasters/theme/theme1.xml" Id="Rd349196a7b344d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dac17d8e4049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d563bb43947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dc0087f8642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24a051caf49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73ce53b7340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0966acbcc4c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f365a551c40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9bd807a9349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KASE HOLDING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−393 512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2 536 102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29 261 792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31 910 875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HILMAR KASE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DAVID KASE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SUNNIVA KASE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HILMAR KASE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Ankers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1534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KASE HOLDING AS</a:t>
            </a:r>
          </a:p>
        </p:txBody>
      </p:sp>
    </p:spTree>
  </p:cSld>
  <p:clrMapOvr>
    <a:masterClrMapping xmlns:a="http://schemas.openxmlformats.org/drawingml/2006/main"/>
  </p:clrMapOvr>
</p:sld>
</file>