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c45b2a07bc42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07a805cfc24ea0"/>
  </p:sldMasterIdLst>
  <p:sldIdLst>
    <p:sldId xmlns:r="http://schemas.openxmlformats.org/officeDocument/2006/relationships" id="256" r:id="R6282e53721f44d67"/>
    <p:sldId xmlns:r="http://schemas.openxmlformats.org/officeDocument/2006/relationships" id="257" r:id="Rc3c62e7f51a24234"/>
    <p:sldId xmlns:r="http://schemas.openxmlformats.org/officeDocument/2006/relationships" id="258" r:id="R38e262a31d7d484a"/>
    <p:sldId xmlns:r="http://schemas.openxmlformats.org/officeDocument/2006/relationships" id="259" r:id="R32f6584039c240fc"/>
    <p:sldId xmlns:r="http://schemas.openxmlformats.org/officeDocument/2006/relationships" id="260" r:id="R1fb5f316597242ca"/>
    <p:sldId xmlns:r="http://schemas.openxmlformats.org/officeDocument/2006/relationships" id="261" r:id="R46593eeb10004634"/>
    <p:sldId xmlns:r="http://schemas.openxmlformats.org/officeDocument/2006/relationships" id="262" r:id="R0327f9f24f1b41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07a805cfc24ea0" /><Relationship Type="http://schemas.openxmlformats.org/officeDocument/2006/relationships/slide" Target="/ppt/slides/slide1.xml" Id="R6282e53721f44d67" /><Relationship Type="http://schemas.openxmlformats.org/officeDocument/2006/relationships/slide" Target="/ppt/slides/slide2.xml" Id="Rc3c62e7f51a24234" /><Relationship Type="http://schemas.openxmlformats.org/officeDocument/2006/relationships/slide" Target="/ppt/slides/slide3.xml" Id="R38e262a31d7d484a" /><Relationship Type="http://schemas.openxmlformats.org/officeDocument/2006/relationships/slide" Target="/ppt/slides/slide4.xml" Id="R32f6584039c240fc" /><Relationship Type="http://schemas.openxmlformats.org/officeDocument/2006/relationships/slide" Target="/ppt/slides/slide5.xml" Id="R1fb5f316597242ca" /><Relationship Type="http://schemas.openxmlformats.org/officeDocument/2006/relationships/slide" Target="/ppt/slides/slide6.xml" Id="R46593eeb10004634" /><Relationship Type="http://schemas.openxmlformats.org/officeDocument/2006/relationships/slide" Target="/ppt/slides/slide7.xml" Id="R0327f9f24f1b41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1fc076755a43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0c35a06b54f4e" /><Relationship Type="http://schemas.openxmlformats.org/officeDocument/2006/relationships/theme" Target="/ppt/slideMasters/theme/theme1.xml" Id="R078119de4b9845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10c35a06b54f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be8cc887d42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85b13c77c47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3ecc7f11d44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77b1f90aa49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a95eae3e745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3d31c65cd44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abb37ac064f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RHB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RHB HOLDING AS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2 504 888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24 795 571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29 087 656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BAKLUND ROLF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Damebyen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