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8288369e9344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dd7eb6a8d64a3a"/>
  </p:sldMasterIdLst>
  <p:sldIdLst>
    <p:sldId xmlns:r="http://schemas.openxmlformats.org/officeDocument/2006/relationships" id="256" r:id="R2019bec9004b490a"/>
    <p:sldId xmlns:r="http://schemas.openxmlformats.org/officeDocument/2006/relationships" id="257" r:id="Rfabfe5c5950b4430"/>
    <p:sldId xmlns:r="http://schemas.openxmlformats.org/officeDocument/2006/relationships" id="258" r:id="Re335539c38984f1c"/>
    <p:sldId xmlns:r="http://schemas.openxmlformats.org/officeDocument/2006/relationships" id="259" r:id="R37c2cf3a1fee4f06"/>
    <p:sldId xmlns:r="http://schemas.openxmlformats.org/officeDocument/2006/relationships" id="260" r:id="Rf9f4ebd077e54127"/>
    <p:sldId xmlns:r="http://schemas.openxmlformats.org/officeDocument/2006/relationships" id="261" r:id="R9ef6567db3f34d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dd7eb6a8d64a3a" /><Relationship Type="http://schemas.openxmlformats.org/officeDocument/2006/relationships/slide" Target="/ppt/slides/slide1.xml" Id="R2019bec9004b490a" /><Relationship Type="http://schemas.openxmlformats.org/officeDocument/2006/relationships/slide" Target="/ppt/slides/slide2.xml" Id="Rfabfe5c5950b4430" /><Relationship Type="http://schemas.openxmlformats.org/officeDocument/2006/relationships/slide" Target="/ppt/slides/slide3.xml" Id="Re335539c38984f1c" /><Relationship Type="http://schemas.openxmlformats.org/officeDocument/2006/relationships/slide" Target="/ppt/slides/slide4.xml" Id="R37c2cf3a1fee4f06" /><Relationship Type="http://schemas.openxmlformats.org/officeDocument/2006/relationships/slide" Target="/ppt/slides/slide5.xml" Id="Rf9f4ebd077e54127" /><Relationship Type="http://schemas.openxmlformats.org/officeDocument/2006/relationships/slide" Target="/ppt/slides/slide6.xml" Id="R9ef6567db3f34d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3b5a6d8e6d4a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0a292b3204ad9" /><Relationship Type="http://schemas.openxmlformats.org/officeDocument/2006/relationships/theme" Target="/ppt/slideMasters/theme/theme1.xml" Id="Re515489c24bf44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20a292b3204a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396a2b30a40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5c35188a849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e0718f9a94c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d4c27b3fb44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28d7f59f047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248d6a55c4d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GYLLNA SKOR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GYLLNA SKOR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GYLLNA SKOR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GYLLNA SKOR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GYLLNA SKOR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GYLLNA SKOR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Elias Hofgaards 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2318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52 74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karl.texnaes@eurosko.no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GYLLNA SKOR AS</a:t>
            </a:r>
          </a:p>
        </p:txBody>
      </p:sp>
    </p:spTree>
  </p:cSld>
  <p:clrMapOvr>
    <a:masterClrMapping xmlns:a="http://schemas.openxmlformats.org/drawingml/2006/main"/>
  </p:clrMapOvr>
</p:sld>
</file>