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7c86d677fd4f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25dd8593d142d0"/>
  </p:sldMasterIdLst>
  <p:sldIdLst>
    <p:sldId xmlns:r="http://schemas.openxmlformats.org/officeDocument/2006/relationships" id="256" r:id="R05695314b161440e"/>
    <p:sldId xmlns:r="http://schemas.openxmlformats.org/officeDocument/2006/relationships" id="257" r:id="R8c846cb0bea74dd1"/>
    <p:sldId xmlns:r="http://schemas.openxmlformats.org/officeDocument/2006/relationships" id="258" r:id="R3ac022401b2747e3"/>
    <p:sldId xmlns:r="http://schemas.openxmlformats.org/officeDocument/2006/relationships" id="259" r:id="Rcb46eec00f644489"/>
    <p:sldId xmlns:r="http://schemas.openxmlformats.org/officeDocument/2006/relationships" id="260" r:id="R49bd8327c82f43d4"/>
    <p:sldId xmlns:r="http://schemas.openxmlformats.org/officeDocument/2006/relationships" id="261" r:id="Rd5c405c440f64ce9"/>
    <p:sldId xmlns:r="http://schemas.openxmlformats.org/officeDocument/2006/relationships" id="262" r:id="Rd960cdb5a78f42a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25dd8593d142d0" /><Relationship Type="http://schemas.openxmlformats.org/officeDocument/2006/relationships/slide" Target="/ppt/slides/slide1.xml" Id="R05695314b161440e" /><Relationship Type="http://schemas.openxmlformats.org/officeDocument/2006/relationships/slide" Target="/ppt/slides/slide2.xml" Id="R8c846cb0bea74dd1" /><Relationship Type="http://schemas.openxmlformats.org/officeDocument/2006/relationships/slide" Target="/ppt/slides/slide3.xml" Id="R3ac022401b2747e3" /><Relationship Type="http://schemas.openxmlformats.org/officeDocument/2006/relationships/slide" Target="/ppt/slides/slide4.xml" Id="Rcb46eec00f644489" /><Relationship Type="http://schemas.openxmlformats.org/officeDocument/2006/relationships/slide" Target="/ppt/slides/slide5.xml" Id="R49bd8327c82f43d4" /><Relationship Type="http://schemas.openxmlformats.org/officeDocument/2006/relationships/slide" Target="/ppt/slides/slide6.xml" Id="Rd5c405c440f64ce9" /><Relationship Type="http://schemas.openxmlformats.org/officeDocument/2006/relationships/slide" Target="/ppt/slides/slide7.xml" Id="Rd960cdb5a78f42a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8ad47bd69943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5a7c2a1d714102" /><Relationship Type="http://schemas.openxmlformats.org/officeDocument/2006/relationships/theme" Target="/ppt/slideMasters/theme/theme1.xml" Id="Re89e8f8bda844d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5a7c2a1d7141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6ea1c86cb444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e5190e723e4a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77bd47b65547f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5e8aeab12847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e7733e793845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db655a6f03497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e131aa881d4d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BLOHM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BLOHM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BLOHM INVEST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BLOHM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BLOHM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BLOHM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−9 232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850 366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8 448 505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8 455 031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BLOHM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BJARTE RØDNE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BLOHM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Statfjordringen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4028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989 106 937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BLOHM INVEST AS</a:t>
            </a:r>
          </a:p>
        </p:txBody>
      </p:sp>
    </p:spTree>
  </p:cSld>
  <p:clrMapOvr>
    <a:masterClrMapping xmlns:a="http://schemas.openxmlformats.org/drawingml/2006/main"/>
  </p:clrMapOvr>
</p:sld>
</file>