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641c3ba9c34f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4a7bd992d0480a"/>
  </p:sldMasterIdLst>
  <p:sldIdLst>
    <p:sldId xmlns:r="http://schemas.openxmlformats.org/officeDocument/2006/relationships" id="256" r:id="Rff97a5852ac7415f"/>
    <p:sldId xmlns:r="http://schemas.openxmlformats.org/officeDocument/2006/relationships" id="257" r:id="Re1ed010a9f8b4510"/>
    <p:sldId xmlns:r="http://schemas.openxmlformats.org/officeDocument/2006/relationships" id="258" r:id="R96911882e82c4edb"/>
    <p:sldId xmlns:r="http://schemas.openxmlformats.org/officeDocument/2006/relationships" id="259" r:id="Rcbec92f9a67d47e3"/>
    <p:sldId xmlns:r="http://schemas.openxmlformats.org/officeDocument/2006/relationships" id="260" r:id="R8dc391c782a641d6"/>
    <p:sldId xmlns:r="http://schemas.openxmlformats.org/officeDocument/2006/relationships" id="261" r:id="Rf14ba941ff16469c"/>
    <p:sldId xmlns:r="http://schemas.openxmlformats.org/officeDocument/2006/relationships" id="262" r:id="R6316ff3775134b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4a7bd992d0480a" /><Relationship Type="http://schemas.openxmlformats.org/officeDocument/2006/relationships/slide" Target="/ppt/slides/slide1.xml" Id="Rff97a5852ac7415f" /><Relationship Type="http://schemas.openxmlformats.org/officeDocument/2006/relationships/slide" Target="/ppt/slides/slide2.xml" Id="Re1ed010a9f8b4510" /><Relationship Type="http://schemas.openxmlformats.org/officeDocument/2006/relationships/slide" Target="/ppt/slides/slide3.xml" Id="R96911882e82c4edb" /><Relationship Type="http://schemas.openxmlformats.org/officeDocument/2006/relationships/slide" Target="/ppt/slides/slide4.xml" Id="Rcbec92f9a67d47e3" /><Relationship Type="http://schemas.openxmlformats.org/officeDocument/2006/relationships/slide" Target="/ppt/slides/slide5.xml" Id="R8dc391c782a641d6" /><Relationship Type="http://schemas.openxmlformats.org/officeDocument/2006/relationships/slide" Target="/ppt/slides/slide6.xml" Id="Rf14ba941ff16469c" /><Relationship Type="http://schemas.openxmlformats.org/officeDocument/2006/relationships/slide" Target="/ppt/slides/slide7.xml" Id="R6316ff3775134b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17ab20ba5c45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0a6e3b16248ce" /><Relationship Type="http://schemas.openxmlformats.org/officeDocument/2006/relationships/theme" Target="/ppt/slideMasters/theme/theme1.xml" Id="R19518b0d83174c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90a6e3b16248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e1ec5721047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c9c47648ee45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b4f5b8cd847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1082d5bc748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ba8c10e764e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5e7f9ca234e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860a4607e42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KÅSHAGEN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KÅSHAGEN EIENDOM AS ble etablert [år] og holder til i Moelv.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−30 398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6 217 092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7 451 151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KÅSHAGEN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Fløtlivegen 424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2390 Moelv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989 106 945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KÅSHAGEN EIENDOM AS</a:t>
            </a:r>
          </a:p>
        </p:txBody>
      </p:sp>
    </p:spTree>
  </p:cSld>
  <p:clrMapOvr>
    <a:masterClrMapping xmlns:a="http://schemas.openxmlformats.org/drawingml/2006/main"/>
  </p:clrMapOvr>
</p:sld>
</file>