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80ec26e97b45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d515dd4455499e"/>
  </p:sldMasterIdLst>
  <p:sldIdLst>
    <p:sldId xmlns:r="http://schemas.openxmlformats.org/officeDocument/2006/relationships" id="256" r:id="Rbd7daad024914338"/>
    <p:sldId xmlns:r="http://schemas.openxmlformats.org/officeDocument/2006/relationships" id="257" r:id="R3555db6e008940ba"/>
    <p:sldId xmlns:r="http://schemas.openxmlformats.org/officeDocument/2006/relationships" id="258" r:id="Rb5026e1246da492d"/>
    <p:sldId xmlns:r="http://schemas.openxmlformats.org/officeDocument/2006/relationships" id="259" r:id="R21420cbe6c3644e5"/>
    <p:sldId xmlns:r="http://schemas.openxmlformats.org/officeDocument/2006/relationships" id="260" r:id="Rd43995defccd4620"/>
    <p:sldId xmlns:r="http://schemas.openxmlformats.org/officeDocument/2006/relationships" id="261" r:id="R579d863e2b0c4fc7"/>
    <p:sldId xmlns:r="http://schemas.openxmlformats.org/officeDocument/2006/relationships" id="262" r:id="Rf9d9d8820feb430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d515dd4455499e" /><Relationship Type="http://schemas.openxmlformats.org/officeDocument/2006/relationships/slide" Target="/ppt/slides/slide1.xml" Id="Rbd7daad024914338" /><Relationship Type="http://schemas.openxmlformats.org/officeDocument/2006/relationships/slide" Target="/ppt/slides/slide2.xml" Id="R3555db6e008940ba" /><Relationship Type="http://schemas.openxmlformats.org/officeDocument/2006/relationships/slide" Target="/ppt/slides/slide3.xml" Id="Rb5026e1246da492d" /><Relationship Type="http://schemas.openxmlformats.org/officeDocument/2006/relationships/slide" Target="/ppt/slides/slide4.xml" Id="R21420cbe6c3644e5" /><Relationship Type="http://schemas.openxmlformats.org/officeDocument/2006/relationships/slide" Target="/ppt/slides/slide5.xml" Id="Rd43995defccd4620" /><Relationship Type="http://schemas.openxmlformats.org/officeDocument/2006/relationships/slide" Target="/ppt/slides/slide6.xml" Id="R579d863e2b0c4fc7" /><Relationship Type="http://schemas.openxmlformats.org/officeDocument/2006/relationships/slide" Target="/ppt/slides/slide7.xml" Id="Rf9d9d8820feb430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3bc20d82c74b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d95b684258436a" /><Relationship Type="http://schemas.openxmlformats.org/officeDocument/2006/relationships/theme" Target="/ppt/slideMasters/theme/theme1.xml" Id="R3373b6844db54b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d95b68425843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61dc965bdc42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5b06f3269c41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4406e7a2f147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78fb742cc44c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1fab87975746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b553d46d194a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10f56b16124d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MJ TVEIT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MJ TVEIT AS ble etablert [år] og holder til i Skjold.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500 069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4 252 102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4 253 119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TVEIT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SYNNØVE BERGE TVEIT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Liaheio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5574 Skjold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76 71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jarle@tveit.no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www.tveit.no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989 107 429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 TVEIT AS</a:t>
            </a:r>
          </a:p>
        </p:txBody>
      </p:sp>
    </p:spTree>
  </p:cSld>
  <p:clrMapOvr>
    <a:masterClrMapping xmlns:a="http://schemas.openxmlformats.org/drawingml/2006/main"/>
  </p:clrMapOvr>
</p:sld>
</file>