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2512c37e24e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04581bad9e4604"/>
  </p:sldMasterIdLst>
  <p:sldIdLst>
    <p:sldId xmlns:r="http://schemas.openxmlformats.org/officeDocument/2006/relationships" id="256" r:id="Rb1e8420c5f7c42ba"/>
    <p:sldId xmlns:r="http://schemas.openxmlformats.org/officeDocument/2006/relationships" id="257" r:id="Re4194c6c2f874dc9"/>
    <p:sldId xmlns:r="http://schemas.openxmlformats.org/officeDocument/2006/relationships" id="258" r:id="R869bc3ebd8c346db"/>
    <p:sldId xmlns:r="http://schemas.openxmlformats.org/officeDocument/2006/relationships" id="259" r:id="Rdbc57899a93a4f2d"/>
    <p:sldId xmlns:r="http://schemas.openxmlformats.org/officeDocument/2006/relationships" id="260" r:id="Rc238daa8239d4933"/>
    <p:sldId xmlns:r="http://schemas.openxmlformats.org/officeDocument/2006/relationships" id="261" r:id="Rc4e78230364f4f47"/>
    <p:sldId xmlns:r="http://schemas.openxmlformats.org/officeDocument/2006/relationships" id="262" r:id="R7e3a4b8e1cae4a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4581bad9e4604" /><Relationship Type="http://schemas.openxmlformats.org/officeDocument/2006/relationships/slide" Target="/ppt/slides/slide1.xml" Id="Rb1e8420c5f7c42ba" /><Relationship Type="http://schemas.openxmlformats.org/officeDocument/2006/relationships/slide" Target="/ppt/slides/slide2.xml" Id="Re4194c6c2f874dc9" /><Relationship Type="http://schemas.openxmlformats.org/officeDocument/2006/relationships/slide" Target="/ppt/slides/slide3.xml" Id="R869bc3ebd8c346db" /><Relationship Type="http://schemas.openxmlformats.org/officeDocument/2006/relationships/slide" Target="/ppt/slides/slide4.xml" Id="Rdbc57899a93a4f2d" /><Relationship Type="http://schemas.openxmlformats.org/officeDocument/2006/relationships/slide" Target="/ppt/slides/slide5.xml" Id="Rc238daa8239d4933" /><Relationship Type="http://schemas.openxmlformats.org/officeDocument/2006/relationships/slide" Target="/ppt/slides/slide6.xml" Id="Rc4e78230364f4f47" /><Relationship Type="http://schemas.openxmlformats.org/officeDocument/2006/relationships/slide" Target="/ppt/slides/slide7.xml" Id="R7e3a4b8e1cae4a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048c407b094e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767f5a3c24b03" /><Relationship Type="http://schemas.openxmlformats.org/officeDocument/2006/relationships/theme" Target="/ppt/slideMasters/theme/theme1.xml" Id="R15dda49a365444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e767f5a3c24b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6af9c295241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25804385f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4d0615f3c42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917dc5e3043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2ab4146c642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205faaafc40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a3ffbd4ac42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KOLMO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138 241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4 310 358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KOLNES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Gjertrudmyr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KOLMO AS</a:t>
            </a:r>
          </a:p>
        </p:txBody>
      </p:sp>
    </p:spTree>
  </p:cSld>
  <p:clrMapOvr>
    <a:masterClrMapping xmlns:a="http://schemas.openxmlformats.org/drawingml/2006/main"/>
  </p:clrMapOvr>
</p:sld>
</file>