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76e306efd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4baac09524078"/>
  </p:sldMasterIdLst>
  <p:sldIdLst>
    <p:sldId xmlns:r="http://schemas.openxmlformats.org/officeDocument/2006/relationships" id="256" r:id="R3a8225ff013442ac"/>
    <p:sldId xmlns:r="http://schemas.openxmlformats.org/officeDocument/2006/relationships" id="257" r:id="R884d6e7700174554"/>
    <p:sldId xmlns:r="http://schemas.openxmlformats.org/officeDocument/2006/relationships" id="258" r:id="R8e8c4be839444451"/>
    <p:sldId xmlns:r="http://schemas.openxmlformats.org/officeDocument/2006/relationships" id="259" r:id="R48a4efdfd6754a4b"/>
    <p:sldId xmlns:r="http://schemas.openxmlformats.org/officeDocument/2006/relationships" id="260" r:id="R847c1773d6614874"/>
    <p:sldId xmlns:r="http://schemas.openxmlformats.org/officeDocument/2006/relationships" id="261" r:id="R32da8614266d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4baac09524078" /><Relationship Type="http://schemas.openxmlformats.org/officeDocument/2006/relationships/slide" Target="/ppt/slides/slide1.xml" Id="R3a8225ff013442ac" /><Relationship Type="http://schemas.openxmlformats.org/officeDocument/2006/relationships/slide" Target="/ppt/slides/slide2.xml" Id="R884d6e7700174554" /><Relationship Type="http://schemas.openxmlformats.org/officeDocument/2006/relationships/slide" Target="/ppt/slides/slide3.xml" Id="R8e8c4be839444451" /><Relationship Type="http://schemas.openxmlformats.org/officeDocument/2006/relationships/slide" Target="/ppt/slides/slide4.xml" Id="R48a4efdfd6754a4b" /><Relationship Type="http://schemas.openxmlformats.org/officeDocument/2006/relationships/slide" Target="/ppt/slides/slide5.xml" Id="R847c1773d6614874" /><Relationship Type="http://schemas.openxmlformats.org/officeDocument/2006/relationships/slide" Target="/ppt/slides/slide6.xml" Id="R32da8614266d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54c12ab91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4b65f74d45c5" /><Relationship Type="http://schemas.openxmlformats.org/officeDocument/2006/relationships/theme" Target="/ppt/slideMasters/theme/theme1.xml" Id="Rdb6ece4b37ff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74b65f74d45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f389d674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7ce00492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e1b48a4cb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dcc8b0390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3020534b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439e1717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