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c2d750fd7f24c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3e45a52799404b"/>
  </p:sldMasterIdLst>
  <p:sldIdLst>
    <p:sldId xmlns:r="http://schemas.openxmlformats.org/officeDocument/2006/relationships" id="256" r:id="R7ec0ddce367f4bbc"/>
    <p:sldId xmlns:r="http://schemas.openxmlformats.org/officeDocument/2006/relationships" id="257" r:id="R1fee42464ca5402d"/>
    <p:sldId xmlns:r="http://schemas.openxmlformats.org/officeDocument/2006/relationships" id="258" r:id="Re72bea9ebba943c5"/>
    <p:sldId xmlns:r="http://schemas.openxmlformats.org/officeDocument/2006/relationships" id="259" r:id="Rcf28326314a24e70"/>
    <p:sldId xmlns:r="http://schemas.openxmlformats.org/officeDocument/2006/relationships" id="260" r:id="R048724aa410e4df8"/>
    <p:sldId xmlns:r="http://schemas.openxmlformats.org/officeDocument/2006/relationships" id="261" r:id="R63a0b9bca54c4d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3e45a52799404b" /><Relationship Type="http://schemas.openxmlformats.org/officeDocument/2006/relationships/slide" Target="/ppt/slides/slide1.xml" Id="R7ec0ddce367f4bbc" /><Relationship Type="http://schemas.openxmlformats.org/officeDocument/2006/relationships/slide" Target="/ppt/slides/slide2.xml" Id="R1fee42464ca5402d" /><Relationship Type="http://schemas.openxmlformats.org/officeDocument/2006/relationships/slide" Target="/ppt/slides/slide3.xml" Id="Re72bea9ebba943c5" /><Relationship Type="http://schemas.openxmlformats.org/officeDocument/2006/relationships/slide" Target="/ppt/slides/slide4.xml" Id="Rcf28326314a24e70" /><Relationship Type="http://schemas.openxmlformats.org/officeDocument/2006/relationships/slide" Target="/ppt/slides/slide5.xml" Id="R048724aa410e4df8" /><Relationship Type="http://schemas.openxmlformats.org/officeDocument/2006/relationships/slide" Target="/ppt/slides/slide6.xml" Id="R63a0b9bca54c4d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0fc1d0245e4f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30aaad956742bb" /><Relationship Type="http://schemas.openxmlformats.org/officeDocument/2006/relationships/theme" Target="/ppt/slideMasters/theme/theme1.xml" Id="R5dcf20f0f3074e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30aaad956742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4439017b341d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857bc978514e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e6eeaabd684b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ac9087a6ce48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cc0aa7a86749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17405d28c945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OKV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OKV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OKV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OKV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OKV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OKV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Nøkkveien 58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4314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989 111 663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OKV AS</a:t>
            </a:r>
          </a:p>
        </p:txBody>
      </p:sp>
    </p:spTree>
  </p:cSld>
  <p:clrMapOvr>
    <a:masterClrMapping xmlns:a="http://schemas.openxmlformats.org/drawingml/2006/main"/>
  </p:clrMapOvr>
</p:sld>
</file>