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ed09f053f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c28d192f94a15"/>
  </p:sldMasterIdLst>
  <p:sldIdLst>
    <p:sldId xmlns:r="http://schemas.openxmlformats.org/officeDocument/2006/relationships" id="256" r:id="R4f03adf95f39473f"/>
    <p:sldId xmlns:r="http://schemas.openxmlformats.org/officeDocument/2006/relationships" id="257" r:id="Ra855f9296f3f43cf"/>
    <p:sldId xmlns:r="http://schemas.openxmlformats.org/officeDocument/2006/relationships" id="258" r:id="R528d5f8edbb74ed8"/>
    <p:sldId xmlns:r="http://schemas.openxmlformats.org/officeDocument/2006/relationships" id="259" r:id="Re28f46e91b79456a"/>
    <p:sldId xmlns:r="http://schemas.openxmlformats.org/officeDocument/2006/relationships" id="260" r:id="R9eac584cf61d4f84"/>
    <p:sldId xmlns:r="http://schemas.openxmlformats.org/officeDocument/2006/relationships" id="261" r:id="R061d42fab0fd4570"/>
    <p:sldId xmlns:r="http://schemas.openxmlformats.org/officeDocument/2006/relationships" id="262" r:id="R183e52390be1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c28d192f94a15" /><Relationship Type="http://schemas.openxmlformats.org/officeDocument/2006/relationships/slide" Target="/ppt/slides/slide1.xml" Id="R4f03adf95f39473f" /><Relationship Type="http://schemas.openxmlformats.org/officeDocument/2006/relationships/slide" Target="/ppt/slides/slide2.xml" Id="Ra855f9296f3f43cf" /><Relationship Type="http://schemas.openxmlformats.org/officeDocument/2006/relationships/slide" Target="/ppt/slides/slide3.xml" Id="R528d5f8edbb74ed8" /><Relationship Type="http://schemas.openxmlformats.org/officeDocument/2006/relationships/slide" Target="/ppt/slides/slide4.xml" Id="Re28f46e91b79456a" /><Relationship Type="http://schemas.openxmlformats.org/officeDocument/2006/relationships/slide" Target="/ppt/slides/slide5.xml" Id="R9eac584cf61d4f84" /><Relationship Type="http://schemas.openxmlformats.org/officeDocument/2006/relationships/slide" Target="/ppt/slides/slide6.xml" Id="R061d42fab0fd4570" /><Relationship Type="http://schemas.openxmlformats.org/officeDocument/2006/relationships/slide" Target="/ppt/slides/slide7.xml" Id="R183e52390be1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fa165acd7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1609d60340d4" /><Relationship Type="http://schemas.openxmlformats.org/officeDocument/2006/relationships/theme" Target="/ppt/slideMasters/theme/theme1.xml" Id="Rdc9a5e00c9da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21609d603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36e6cb7c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2b53c5a6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89684f92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dca88eb8c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1c37c074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88638f2f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6fccdac7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ENKLE MENN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ENKLE MENN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23 627 809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23 980 924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firmapost@enklemenn.no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