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1e2cffb2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482161fc542a2"/>
  </p:sldMasterIdLst>
  <p:sldIdLst>
    <p:sldId xmlns:r="http://schemas.openxmlformats.org/officeDocument/2006/relationships" id="256" r:id="R8fac471346df44eb"/>
    <p:sldId xmlns:r="http://schemas.openxmlformats.org/officeDocument/2006/relationships" id="257" r:id="Re40e4477f93340f3"/>
    <p:sldId xmlns:r="http://schemas.openxmlformats.org/officeDocument/2006/relationships" id="258" r:id="R264e653fe1734140"/>
    <p:sldId xmlns:r="http://schemas.openxmlformats.org/officeDocument/2006/relationships" id="259" r:id="Re652ee823ec04cde"/>
    <p:sldId xmlns:r="http://schemas.openxmlformats.org/officeDocument/2006/relationships" id="260" r:id="R39ba9bcedf5e4d94"/>
    <p:sldId xmlns:r="http://schemas.openxmlformats.org/officeDocument/2006/relationships" id="261" r:id="Rb3fee1ac98234358"/>
    <p:sldId xmlns:r="http://schemas.openxmlformats.org/officeDocument/2006/relationships" id="262" r:id="Rb161ef86b94d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482161fc542a2" /><Relationship Type="http://schemas.openxmlformats.org/officeDocument/2006/relationships/slide" Target="/ppt/slides/slide1.xml" Id="R8fac471346df44eb" /><Relationship Type="http://schemas.openxmlformats.org/officeDocument/2006/relationships/slide" Target="/ppt/slides/slide2.xml" Id="Re40e4477f93340f3" /><Relationship Type="http://schemas.openxmlformats.org/officeDocument/2006/relationships/slide" Target="/ppt/slides/slide3.xml" Id="R264e653fe1734140" /><Relationship Type="http://schemas.openxmlformats.org/officeDocument/2006/relationships/slide" Target="/ppt/slides/slide4.xml" Id="Re652ee823ec04cde" /><Relationship Type="http://schemas.openxmlformats.org/officeDocument/2006/relationships/slide" Target="/ppt/slides/slide5.xml" Id="R39ba9bcedf5e4d94" /><Relationship Type="http://schemas.openxmlformats.org/officeDocument/2006/relationships/slide" Target="/ppt/slides/slide6.xml" Id="Rb3fee1ac98234358" /><Relationship Type="http://schemas.openxmlformats.org/officeDocument/2006/relationships/slide" Target="/ppt/slides/slide7.xml" Id="Rb161ef86b94d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7bfafadce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025678fc243aa" /><Relationship Type="http://schemas.openxmlformats.org/officeDocument/2006/relationships/theme" Target="/ppt/slideMasters/theme/theme1.xml" Id="R4838640b70ee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025678fc2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49655478c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2900328b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5b3a1234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eedd7019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e5797273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74338f22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a6dc5262d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