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fd0fb59b1a40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d7128974b3411f"/>
  </p:sldMasterIdLst>
  <p:sldIdLst>
    <p:sldId xmlns:r="http://schemas.openxmlformats.org/officeDocument/2006/relationships" id="256" r:id="Rad25466a973848f1"/>
    <p:sldId xmlns:r="http://schemas.openxmlformats.org/officeDocument/2006/relationships" id="257" r:id="R2aa6648050f443d1"/>
    <p:sldId xmlns:r="http://schemas.openxmlformats.org/officeDocument/2006/relationships" id="258" r:id="R95795bf4a3934429"/>
    <p:sldId xmlns:r="http://schemas.openxmlformats.org/officeDocument/2006/relationships" id="259" r:id="R4ff158a019a94d90"/>
    <p:sldId xmlns:r="http://schemas.openxmlformats.org/officeDocument/2006/relationships" id="260" r:id="R001dd69f5b8c41b0"/>
    <p:sldId xmlns:r="http://schemas.openxmlformats.org/officeDocument/2006/relationships" id="261" r:id="Rf94b7c7174f54924"/>
    <p:sldId xmlns:r="http://schemas.openxmlformats.org/officeDocument/2006/relationships" id="262" r:id="R943f12155e5547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d7128974b3411f" /><Relationship Type="http://schemas.openxmlformats.org/officeDocument/2006/relationships/slide" Target="/ppt/slides/slide1.xml" Id="Rad25466a973848f1" /><Relationship Type="http://schemas.openxmlformats.org/officeDocument/2006/relationships/slide" Target="/ppt/slides/slide2.xml" Id="R2aa6648050f443d1" /><Relationship Type="http://schemas.openxmlformats.org/officeDocument/2006/relationships/slide" Target="/ppt/slides/slide3.xml" Id="R95795bf4a3934429" /><Relationship Type="http://schemas.openxmlformats.org/officeDocument/2006/relationships/slide" Target="/ppt/slides/slide4.xml" Id="R4ff158a019a94d90" /><Relationship Type="http://schemas.openxmlformats.org/officeDocument/2006/relationships/slide" Target="/ppt/slides/slide5.xml" Id="R001dd69f5b8c41b0" /><Relationship Type="http://schemas.openxmlformats.org/officeDocument/2006/relationships/slide" Target="/ppt/slides/slide6.xml" Id="Rf94b7c7174f54924" /><Relationship Type="http://schemas.openxmlformats.org/officeDocument/2006/relationships/slide" Target="/ppt/slides/slide7.xml" Id="R943f12155e5547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74fa34096b4f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5f22f6dc74d3c" /><Relationship Type="http://schemas.openxmlformats.org/officeDocument/2006/relationships/theme" Target="/ppt/slideMasters/theme/theme1.xml" Id="R85338b00913845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e5f22f6dc74d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11a8839e240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44b35c9ed4e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aabc43e2648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53f74fd9a48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2151a9dca47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09eeae7194e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415a3066740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HUSHOLDING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HUSHOLDING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1 082 444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568 726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5 251 562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7 768 243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ELTOMA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ALMANKÅS TOR EILEV  –  46,0 %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ALMANKÅS TORSTEIN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ALMANKÅS TOR EILEV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Lektorvegen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3802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95 21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989 112 279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HUSHOLDING AS</a:t>
            </a:r>
          </a:p>
        </p:txBody>
      </p:sp>
    </p:spTree>
  </p:cSld>
  <p:clrMapOvr>
    <a:masterClrMapping xmlns:a="http://schemas.openxmlformats.org/drawingml/2006/main"/>
  </p:clrMapOvr>
</p:sld>
</file>