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a61d6d6fec44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5dc1b9f4874c1b"/>
  </p:sldMasterIdLst>
  <p:sldIdLst>
    <p:sldId xmlns:r="http://schemas.openxmlformats.org/officeDocument/2006/relationships" id="256" r:id="Ra595cbe5b2d44b60"/>
    <p:sldId xmlns:r="http://schemas.openxmlformats.org/officeDocument/2006/relationships" id="257" r:id="R2761eb5f29474cdc"/>
    <p:sldId xmlns:r="http://schemas.openxmlformats.org/officeDocument/2006/relationships" id="258" r:id="R28526b54393e4c7a"/>
    <p:sldId xmlns:r="http://schemas.openxmlformats.org/officeDocument/2006/relationships" id="259" r:id="Ra1a995e6401b4380"/>
    <p:sldId xmlns:r="http://schemas.openxmlformats.org/officeDocument/2006/relationships" id="260" r:id="R0d4b6979251546ec"/>
    <p:sldId xmlns:r="http://schemas.openxmlformats.org/officeDocument/2006/relationships" id="261" r:id="Re8b4ac72eb594e08"/>
    <p:sldId xmlns:r="http://schemas.openxmlformats.org/officeDocument/2006/relationships" id="262" r:id="R5e47333b360d48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5dc1b9f4874c1b" /><Relationship Type="http://schemas.openxmlformats.org/officeDocument/2006/relationships/slide" Target="/ppt/slides/slide1.xml" Id="Ra595cbe5b2d44b60" /><Relationship Type="http://schemas.openxmlformats.org/officeDocument/2006/relationships/slide" Target="/ppt/slides/slide2.xml" Id="R2761eb5f29474cdc" /><Relationship Type="http://schemas.openxmlformats.org/officeDocument/2006/relationships/slide" Target="/ppt/slides/slide3.xml" Id="R28526b54393e4c7a" /><Relationship Type="http://schemas.openxmlformats.org/officeDocument/2006/relationships/slide" Target="/ppt/slides/slide4.xml" Id="Ra1a995e6401b4380" /><Relationship Type="http://schemas.openxmlformats.org/officeDocument/2006/relationships/slide" Target="/ppt/slides/slide5.xml" Id="R0d4b6979251546ec" /><Relationship Type="http://schemas.openxmlformats.org/officeDocument/2006/relationships/slide" Target="/ppt/slides/slide6.xml" Id="Re8b4ac72eb594e08" /><Relationship Type="http://schemas.openxmlformats.org/officeDocument/2006/relationships/slide" Target="/ppt/slides/slide7.xml" Id="R5e47333b360d48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1c504efd6a41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c050e053ef458f" /><Relationship Type="http://schemas.openxmlformats.org/officeDocument/2006/relationships/theme" Target="/ppt/slideMasters/theme/theme1.xml" Id="Reac039d5aef84b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c050e053ef45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7dd80daeb4c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c15da8f294c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8b5434f3c46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ac2f27c8549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a6d72fd074f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5af929c124b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6e6c0db7a4e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FINSNES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FINSNES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914 649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−1 857 557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−8 660 346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182 917 652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301 066 752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CHRISTINE LINDEMAN FINSNES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FINSNES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Kirkegate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989 112 813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FINSNES INVEST AS</a:t>
            </a:r>
          </a:p>
        </p:txBody>
      </p:sp>
    </p:spTree>
  </p:cSld>
  <p:clrMapOvr>
    <a:masterClrMapping xmlns:a="http://schemas.openxmlformats.org/drawingml/2006/main"/>
  </p:clrMapOvr>
</p:sld>
</file>