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73058d706e47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89796a6255450e"/>
  </p:sldMasterIdLst>
  <p:sldIdLst>
    <p:sldId xmlns:r="http://schemas.openxmlformats.org/officeDocument/2006/relationships" id="256" r:id="Rd91c47e06cbe4c48"/>
    <p:sldId xmlns:r="http://schemas.openxmlformats.org/officeDocument/2006/relationships" id="257" r:id="Rb018b385aaf74968"/>
    <p:sldId xmlns:r="http://schemas.openxmlformats.org/officeDocument/2006/relationships" id="258" r:id="R716d5092d69a4fb2"/>
    <p:sldId xmlns:r="http://schemas.openxmlformats.org/officeDocument/2006/relationships" id="259" r:id="Rae342dee8a2d4a53"/>
    <p:sldId xmlns:r="http://schemas.openxmlformats.org/officeDocument/2006/relationships" id="260" r:id="R3d58e8bbdbf24ffa"/>
    <p:sldId xmlns:r="http://schemas.openxmlformats.org/officeDocument/2006/relationships" id="261" r:id="R13ddf9b281324a17"/>
    <p:sldId xmlns:r="http://schemas.openxmlformats.org/officeDocument/2006/relationships" id="262" r:id="R99828eb8e7e541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9796a6255450e" /><Relationship Type="http://schemas.openxmlformats.org/officeDocument/2006/relationships/slide" Target="/ppt/slides/slide1.xml" Id="Rd91c47e06cbe4c48" /><Relationship Type="http://schemas.openxmlformats.org/officeDocument/2006/relationships/slide" Target="/ppt/slides/slide2.xml" Id="Rb018b385aaf74968" /><Relationship Type="http://schemas.openxmlformats.org/officeDocument/2006/relationships/slide" Target="/ppt/slides/slide3.xml" Id="R716d5092d69a4fb2" /><Relationship Type="http://schemas.openxmlformats.org/officeDocument/2006/relationships/slide" Target="/ppt/slides/slide4.xml" Id="Rae342dee8a2d4a53" /><Relationship Type="http://schemas.openxmlformats.org/officeDocument/2006/relationships/slide" Target="/ppt/slides/slide5.xml" Id="R3d58e8bbdbf24ffa" /><Relationship Type="http://schemas.openxmlformats.org/officeDocument/2006/relationships/slide" Target="/ppt/slides/slide6.xml" Id="R13ddf9b281324a17" /><Relationship Type="http://schemas.openxmlformats.org/officeDocument/2006/relationships/slide" Target="/ppt/slides/slide7.xml" Id="R99828eb8e7e541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56132da68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729fd1d9541d5" /><Relationship Type="http://schemas.openxmlformats.org/officeDocument/2006/relationships/theme" Target="/ppt/slideMasters/theme/theme1.xml" Id="R77fea929696d42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8729fd1d9541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94c39142b49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9caf8df05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565ddb3944d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8e9e2393a47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abf0668de4e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39369cc8a43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f58036cc54b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38 167 303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37 097 499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37 077 203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210 051 997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237 447 581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ERIK JANSBY  –  52,9 %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ELISABETH JANSBY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WILHELM JANSBY  –  23,5 %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Sjølyst Regnskap ANS Oppgang A, 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59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per.m@sjolystregnskap.no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 HOLDING AS</a:t>
            </a:r>
          </a:p>
        </p:txBody>
      </p:sp>
    </p:spTree>
  </p:cSld>
  <p:clrMapOvr>
    <a:masterClrMapping xmlns:a="http://schemas.openxmlformats.org/drawingml/2006/main"/>
  </p:clrMapOvr>
</p:sld>
</file>