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f21d1f5b7549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e9545b670941ea"/>
  </p:sldMasterIdLst>
  <p:sldIdLst>
    <p:sldId xmlns:r="http://schemas.openxmlformats.org/officeDocument/2006/relationships" id="256" r:id="R77fad71d4cd94167"/>
    <p:sldId xmlns:r="http://schemas.openxmlformats.org/officeDocument/2006/relationships" id="257" r:id="R10fd62f992824d78"/>
    <p:sldId xmlns:r="http://schemas.openxmlformats.org/officeDocument/2006/relationships" id="258" r:id="R1abafe1fb12c4fc8"/>
    <p:sldId xmlns:r="http://schemas.openxmlformats.org/officeDocument/2006/relationships" id="259" r:id="Rc16b433fe2ec464b"/>
    <p:sldId xmlns:r="http://schemas.openxmlformats.org/officeDocument/2006/relationships" id="260" r:id="Ra09c6495d7b14034"/>
    <p:sldId xmlns:r="http://schemas.openxmlformats.org/officeDocument/2006/relationships" id="261" r:id="R36d00850130a439c"/>
    <p:sldId xmlns:r="http://schemas.openxmlformats.org/officeDocument/2006/relationships" id="262" r:id="R3dd246c7abb64c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9545b670941ea" /><Relationship Type="http://schemas.openxmlformats.org/officeDocument/2006/relationships/slide" Target="/ppt/slides/slide1.xml" Id="R77fad71d4cd94167" /><Relationship Type="http://schemas.openxmlformats.org/officeDocument/2006/relationships/slide" Target="/ppt/slides/slide2.xml" Id="R10fd62f992824d78" /><Relationship Type="http://schemas.openxmlformats.org/officeDocument/2006/relationships/slide" Target="/ppt/slides/slide3.xml" Id="R1abafe1fb12c4fc8" /><Relationship Type="http://schemas.openxmlformats.org/officeDocument/2006/relationships/slide" Target="/ppt/slides/slide4.xml" Id="Rc16b433fe2ec464b" /><Relationship Type="http://schemas.openxmlformats.org/officeDocument/2006/relationships/slide" Target="/ppt/slides/slide5.xml" Id="Ra09c6495d7b14034" /><Relationship Type="http://schemas.openxmlformats.org/officeDocument/2006/relationships/slide" Target="/ppt/slides/slide6.xml" Id="R36d00850130a439c" /><Relationship Type="http://schemas.openxmlformats.org/officeDocument/2006/relationships/slide" Target="/ppt/slides/slide7.xml" Id="R3dd246c7abb64c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1ae06ce7c46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cd67e33ba4786" /><Relationship Type="http://schemas.openxmlformats.org/officeDocument/2006/relationships/theme" Target="/ppt/slideMasters/theme/theme1.xml" Id="R413617374bd443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3cd67e33ba47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5c9b7c81448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69eb2a9de44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3d485410c44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6da12d9ff45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e9e5c0d914d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457a7ff864d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63173e30c49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AIRSPACE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AIRSPACE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AIRSPACE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AIRSPACE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AIRSPACE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AIRSPACE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860 362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−4 929 422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72 233 630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73 421 795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AIRSPACE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IVAR LJOSLAND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AIRSPACE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Waldemar Thranes gate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989 113 704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AIRSPACE HOLDING AS</a:t>
            </a:r>
          </a:p>
        </p:txBody>
      </p:sp>
    </p:spTree>
  </p:cSld>
  <p:clrMapOvr>
    <a:masterClrMapping xmlns:a="http://schemas.openxmlformats.org/drawingml/2006/main"/>
  </p:clrMapOvr>
</p:sld>
</file>