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415fd3d6e349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00b64df364f99"/>
  </p:sldMasterIdLst>
  <p:sldIdLst>
    <p:sldId xmlns:r="http://schemas.openxmlformats.org/officeDocument/2006/relationships" id="256" r:id="R5118c4287b3b4801"/>
    <p:sldId xmlns:r="http://schemas.openxmlformats.org/officeDocument/2006/relationships" id="257" r:id="R8a85ce8f103b45fc"/>
    <p:sldId xmlns:r="http://schemas.openxmlformats.org/officeDocument/2006/relationships" id="258" r:id="Rc4dbc0f304e9468d"/>
    <p:sldId xmlns:r="http://schemas.openxmlformats.org/officeDocument/2006/relationships" id="259" r:id="R0f3ebf63dae64dce"/>
    <p:sldId xmlns:r="http://schemas.openxmlformats.org/officeDocument/2006/relationships" id="260" r:id="Rda298b1cc6ac4c45"/>
    <p:sldId xmlns:r="http://schemas.openxmlformats.org/officeDocument/2006/relationships" id="261" r:id="Rcb7153e55d90482a"/>
    <p:sldId xmlns:r="http://schemas.openxmlformats.org/officeDocument/2006/relationships" id="262" r:id="R649c78d7381f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00b64df364f99" /><Relationship Type="http://schemas.openxmlformats.org/officeDocument/2006/relationships/slide" Target="/ppt/slides/slide1.xml" Id="R5118c4287b3b4801" /><Relationship Type="http://schemas.openxmlformats.org/officeDocument/2006/relationships/slide" Target="/ppt/slides/slide2.xml" Id="R8a85ce8f103b45fc" /><Relationship Type="http://schemas.openxmlformats.org/officeDocument/2006/relationships/slide" Target="/ppt/slides/slide3.xml" Id="Rc4dbc0f304e9468d" /><Relationship Type="http://schemas.openxmlformats.org/officeDocument/2006/relationships/slide" Target="/ppt/slides/slide4.xml" Id="R0f3ebf63dae64dce" /><Relationship Type="http://schemas.openxmlformats.org/officeDocument/2006/relationships/slide" Target="/ppt/slides/slide5.xml" Id="Rda298b1cc6ac4c45" /><Relationship Type="http://schemas.openxmlformats.org/officeDocument/2006/relationships/slide" Target="/ppt/slides/slide6.xml" Id="Rcb7153e55d90482a" /><Relationship Type="http://schemas.openxmlformats.org/officeDocument/2006/relationships/slide" Target="/ppt/slides/slide7.xml" Id="R649c78d7381f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1489757b1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a34a5d6074079" /><Relationship Type="http://schemas.openxmlformats.org/officeDocument/2006/relationships/theme" Target="/ppt/slideMasters/theme/theme1.xml" Id="R73f8cd6acf9e4d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a34a5d607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8fe450b91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22fd074b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a06985365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eb088dd7c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10a3a88fa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b700d211d41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a6abb168a45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JACOBSEN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JACOBSEN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55 971 597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64 245 540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Hemsbakken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JACOBSEN AS</a:t>
            </a:r>
          </a:p>
        </p:txBody>
      </p:sp>
    </p:spTree>
  </p:cSld>
  <p:clrMapOvr>
    <a:masterClrMapping xmlns:a="http://schemas.openxmlformats.org/drawingml/2006/main"/>
  </p:clrMapOvr>
</p:sld>
</file>