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1373c20be84f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850285cb3a41b2"/>
  </p:sldMasterIdLst>
  <p:sldIdLst>
    <p:sldId xmlns:r="http://schemas.openxmlformats.org/officeDocument/2006/relationships" id="256" r:id="R5723b88b9b084327"/>
    <p:sldId xmlns:r="http://schemas.openxmlformats.org/officeDocument/2006/relationships" id="257" r:id="Rcf6570dc71ab4d50"/>
    <p:sldId xmlns:r="http://schemas.openxmlformats.org/officeDocument/2006/relationships" id="258" r:id="R855ac7307fb3409a"/>
    <p:sldId xmlns:r="http://schemas.openxmlformats.org/officeDocument/2006/relationships" id="259" r:id="R44ddf4402a274ef2"/>
    <p:sldId xmlns:r="http://schemas.openxmlformats.org/officeDocument/2006/relationships" id="260" r:id="Rc3347a55314b4947"/>
    <p:sldId xmlns:r="http://schemas.openxmlformats.org/officeDocument/2006/relationships" id="261" r:id="R3ed3528171024957"/>
    <p:sldId xmlns:r="http://schemas.openxmlformats.org/officeDocument/2006/relationships" id="262" r:id="Rfe3448c6902f4f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850285cb3a41b2" /><Relationship Type="http://schemas.openxmlformats.org/officeDocument/2006/relationships/slide" Target="/ppt/slides/slide1.xml" Id="R5723b88b9b084327" /><Relationship Type="http://schemas.openxmlformats.org/officeDocument/2006/relationships/slide" Target="/ppt/slides/slide2.xml" Id="Rcf6570dc71ab4d50" /><Relationship Type="http://schemas.openxmlformats.org/officeDocument/2006/relationships/slide" Target="/ppt/slides/slide3.xml" Id="R855ac7307fb3409a" /><Relationship Type="http://schemas.openxmlformats.org/officeDocument/2006/relationships/slide" Target="/ppt/slides/slide4.xml" Id="R44ddf4402a274ef2" /><Relationship Type="http://schemas.openxmlformats.org/officeDocument/2006/relationships/slide" Target="/ppt/slides/slide5.xml" Id="Rc3347a55314b4947" /><Relationship Type="http://schemas.openxmlformats.org/officeDocument/2006/relationships/slide" Target="/ppt/slides/slide6.xml" Id="R3ed3528171024957" /><Relationship Type="http://schemas.openxmlformats.org/officeDocument/2006/relationships/slide" Target="/ppt/slides/slide7.xml" Id="Rfe3448c6902f4f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6eecbdf2fc43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76791f51a4319" /><Relationship Type="http://schemas.openxmlformats.org/officeDocument/2006/relationships/theme" Target="/ppt/slideMasters/theme/theme1.xml" Id="R4ab732ed4b2e45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276791f51a43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46c4c074245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6a74f01054e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4d0d9a1f84b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2f62db36f45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ba960f01e4f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787b5bbc74e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cc43b39ac43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 INVEST AS ble etablert [år] og holder til i Paradis.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1 127 809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−1 185 933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13 769 998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7 986 054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32 520 277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ERLING LUNDE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 E Lunde, Jacob Sæthres veg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989 114 980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 INVEST AS</a:t>
            </a:r>
          </a:p>
        </p:txBody>
      </p:sp>
    </p:spTree>
  </p:cSld>
  <p:clrMapOvr>
    <a:masterClrMapping xmlns:a="http://schemas.openxmlformats.org/drawingml/2006/main"/>
  </p:clrMapOvr>
</p:sld>
</file>