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ed16c8bd4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9d6f60e4f44e9"/>
  </p:sldMasterIdLst>
  <p:sldIdLst>
    <p:sldId xmlns:r="http://schemas.openxmlformats.org/officeDocument/2006/relationships" id="256" r:id="Re50eccc3a74a481c"/>
    <p:sldId xmlns:r="http://schemas.openxmlformats.org/officeDocument/2006/relationships" id="257" r:id="Rdd64e1b6a5494579"/>
    <p:sldId xmlns:r="http://schemas.openxmlformats.org/officeDocument/2006/relationships" id="258" r:id="R44553d7c93f141e6"/>
    <p:sldId xmlns:r="http://schemas.openxmlformats.org/officeDocument/2006/relationships" id="259" r:id="R02dbd096b223488c"/>
    <p:sldId xmlns:r="http://schemas.openxmlformats.org/officeDocument/2006/relationships" id="260" r:id="Rdac09d8e56894195"/>
    <p:sldId xmlns:r="http://schemas.openxmlformats.org/officeDocument/2006/relationships" id="261" r:id="Re8a0532ebb7d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9d6f60e4f44e9" /><Relationship Type="http://schemas.openxmlformats.org/officeDocument/2006/relationships/slide" Target="/ppt/slides/slide1.xml" Id="Re50eccc3a74a481c" /><Relationship Type="http://schemas.openxmlformats.org/officeDocument/2006/relationships/slide" Target="/ppt/slides/slide2.xml" Id="Rdd64e1b6a5494579" /><Relationship Type="http://schemas.openxmlformats.org/officeDocument/2006/relationships/slide" Target="/ppt/slides/slide3.xml" Id="R44553d7c93f141e6" /><Relationship Type="http://schemas.openxmlformats.org/officeDocument/2006/relationships/slide" Target="/ppt/slides/slide4.xml" Id="R02dbd096b223488c" /><Relationship Type="http://schemas.openxmlformats.org/officeDocument/2006/relationships/slide" Target="/ppt/slides/slide5.xml" Id="Rdac09d8e56894195" /><Relationship Type="http://schemas.openxmlformats.org/officeDocument/2006/relationships/slide" Target="/ppt/slides/slide6.xml" Id="Re8a0532ebb7d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70ec921db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797d23534508" /><Relationship Type="http://schemas.openxmlformats.org/officeDocument/2006/relationships/theme" Target="/ppt/slideMasters/theme/theme1.xml" Id="R92fb4289d964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d797d2353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4cedb49c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56bdf971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b39a12ff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82aeb34f8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e1fc7b79e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4801da3d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HILDUR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bgjendem@online.no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