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10a810aa8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a7bef03de4d5e"/>
  </p:sldMasterIdLst>
  <p:sldIdLst>
    <p:sldId xmlns:r="http://schemas.openxmlformats.org/officeDocument/2006/relationships" id="256" r:id="Rbf821f8c08f84482"/>
    <p:sldId xmlns:r="http://schemas.openxmlformats.org/officeDocument/2006/relationships" id="257" r:id="R46738d0ad12a46cb"/>
    <p:sldId xmlns:r="http://schemas.openxmlformats.org/officeDocument/2006/relationships" id="258" r:id="R2396242a2f524447"/>
    <p:sldId xmlns:r="http://schemas.openxmlformats.org/officeDocument/2006/relationships" id="259" r:id="R637e950bb6ef4a1a"/>
    <p:sldId xmlns:r="http://schemas.openxmlformats.org/officeDocument/2006/relationships" id="260" r:id="Re73baca6a86c456d"/>
    <p:sldId xmlns:r="http://schemas.openxmlformats.org/officeDocument/2006/relationships" id="261" r:id="Re2798e5629c14bde"/>
    <p:sldId xmlns:r="http://schemas.openxmlformats.org/officeDocument/2006/relationships" id="262" r:id="Rc5ab12f9a1a7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a7bef03de4d5e" /><Relationship Type="http://schemas.openxmlformats.org/officeDocument/2006/relationships/slide" Target="/ppt/slides/slide1.xml" Id="Rbf821f8c08f84482" /><Relationship Type="http://schemas.openxmlformats.org/officeDocument/2006/relationships/slide" Target="/ppt/slides/slide2.xml" Id="R46738d0ad12a46cb" /><Relationship Type="http://schemas.openxmlformats.org/officeDocument/2006/relationships/slide" Target="/ppt/slides/slide3.xml" Id="R2396242a2f524447" /><Relationship Type="http://schemas.openxmlformats.org/officeDocument/2006/relationships/slide" Target="/ppt/slides/slide4.xml" Id="R637e950bb6ef4a1a" /><Relationship Type="http://schemas.openxmlformats.org/officeDocument/2006/relationships/slide" Target="/ppt/slides/slide5.xml" Id="Re73baca6a86c456d" /><Relationship Type="http://schemas.openxmlformats.org/officeDocument/2006/relationships/slide" Target="/ppt/slides/slide6.xml" Id="Re2798e5629c14bde" /><Relationship Type="http://schemas.openxmlformats.org/officeDocument/2006/relationships/slide" Target="/ppt/slides/slide7.xml" Id="Rc5ab12f9a1a7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7fe8071b4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97484e50485a" /><Relationship Type="http://schemas.openxmlformats.org/officeDocument/2006/relationships/theme" Target="/ppt/slideMasters/theme/theme1.xml" Id="R33435c4c68c6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997484e50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2a05147e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3481ced8b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ea4107880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bfb2fb6f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4f20927e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58b100a95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8cce5fc5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HILDUR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HILDUR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23 698 049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204 379 086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217 013 960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LODVE GJENDEMSJØ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LODVE GJENDEMSJØ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bgjendem@online.no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HILDUR INVEST AS</a:t>
            </a:r>
          </a:p>
        </p:txBody>
      </p:sp>
    </p:spTree>
  </p:cSld>
  <p:clrMapOvr>
    <a:masterClrMapping xmlns:a="http://schemas.openxmlformats.org/drawingml/2006/main"/>
  </p:clrMapOvr>
</p:sld>
</file>