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0a1960844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ddc6015424b36"/>
  </p:sldMasterIdLst>
  <p:sldIdLst>
    <p:sldId xmlns:r="http://schemas.openxmlformats.org/officeDocument/2006/relationships" id="256" r:id="R2a9f32ec4bad400f"/>
    <p:sldId xmlns:r="http://schemas.openxmlformats.org/officeDocument/2006/relationships" id="257" r:id="Rf76f8e13ab604875"/>
    <p:sldId xmlns:r="http://schemas.openxmlformats.org/officeDocument/2006/relationships" id="258" r:id="R198a6faf2e41416e"/>
    <p:sldId xmlns:r="http://schemas.openxmlformats.org/officeDocument/2006/relationships" id="259" r:id="R8cf9fb33f67e4ca7"/>
    <p:sldId xmlns:r="http://schemas.openxmlformats.org/officeDocument/2006/relationships" id="260" r:id="Rb67270e407004139"/>
    <p:sldId xmlns:r="http://schemas.openxmlformats.org/officeDocument/2006/relationships" id="261" r:id="R713352dd85fb44b6"/>
    <p:sldId xmlns:r="http://schemas.openxmlformats.org/officeDocument/2006/relationships" id="262" r:id="R2d8333196f41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ddc6015424b36" /><Relationship Type="http://schemas.openxmlformats.org/officeDocument/2006/relationships/slide" Target="/ppt/slides/slide1.xml" Id="R2a9f32ec4bad400f" /><Relationship Type="http://schemas.openxmlformats.org/officeDocument/2006/relationships/slide" Target="/ppt/slides/slide2.xml" Id="Rf76f8e13ab604875" /><Relationship Type="http://schemas.openxmlformats.org/officeDocument/2006/relationships/slide" Target="/ppt/slides/slide3.xml" Id="R198a6faf2e41416e" /><Relationship Type="http://schemas.openxmlformats.org/officeDocument/2006/relationships/slide" Target="/ppt/slides/slide4.xml" Id="R8cf9fb33f67e4ca7" /><Relationship Type="http://schemas.openxmlformats.org/officeDocument/2006/relationships/slide" Target="/ppt/slides/slide5.xml" Id="Rb67270e407004139" /><Relationship Type="http://schemas.openxmlformats.org/officeDocument/2006/relationships/slide" Target="/ppt/slides/slide6.xml" Id="R713352dd85fb44b6" /><Relationship Type="http://schemas.openxmlformats.org/officeDocument/2006/relationships/slide" Target="/ppt/slides/slide7.xml" Id="R2d8333196f41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147e391b1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c4380ce64bf0" /><Relationship Type="http://schemas.openxmlformats.org/officeDocument/2006/relationships/theme" Target="/ppt/slideMasters/theme/theme1.xml" Id="R9bdf56e30407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ac4380ce6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9112109ca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55dcdb58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12ce5f5c8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7ef97ab66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fa36fa2e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c8a407131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00be44ae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10 710 832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111 551 152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118 523 427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BIRTHE ANN LARSEN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EIRIK LARSEN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BRITT LARSEN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BRITT LARSEN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989 121 847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TOBIR HOLDING AS</a:t>
            </a:r>
          </a:p>
        </p:txBody>
      </p:sp>
    </p:spTree>
  </p:cSld>
  <p:clrMapOvr>
    <a:masterClrMapping xmlns:a="http://schemas.openxmlformats.org/drawingml/2006/main"/>
  </p:clrMapOvr>
</p:sld>
</file>