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f36c8d142849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c67f92af7f411a"/>
  </p:sldMasterIdLst>
  <p:sldIdLst>
    <p:sldId xmlns:r="http://schemas.openxmlformats.org/officeDocument/2006/relationships" id="256" r:id="R361b210f875c4ee1"/>
    <p:sldId xmlns:r="http://schemas.openxmlformats.org/officeDocument/2006/relationships" id="257" r:id="R5b67795e53944f7f"/>
    <p:sldId xmlns:r="http://schemas.openxmlformats.org/officeDocument/2006/relationships" id="258" r:id="Re216711174c34e90"/>
    <p:sldId xmlns:r="http://schemas.openxmlformats.org/officeDocument/2006/relationships" id="259" r:id="Rea75614c6b0f45ab"/>
    <p:sldId xmlns:r="http://schemas.openxmlformats.org/officeDocument/2006/relationships" id="260" r:id="R4f83e2475bd64401"/>
    <p:sldId xmlns:r="http://schemas.openxmlformats.org/officeDocument/2006/relationships" id="261" r:id="R3ad0df9734ef4453"/>
    <p:sldId xmlns:r="http://schemas.openxmlformats.org/officeDocument/2006/relationships" id="262" r:id="R517c37bec5b644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c67f92af7f411a" /><Relationship Type="http://schemas.openxmlformats.org/officeDocument/2006/relationships/slide" Target="/ppt/slides/slide1.xml" Id="R361b210f875c4ee1" /><Relationship Type="http://schemas.openxmlformats.org/officeDocument/2006/relationships/slide" Target="/ppt/slides/slide2.xml" Id="R5b67795e53944f7f" /><Relationship Type="http://schemas.openxmlformats.org/officeDocument/2006/relationships/slide" Target="/ppt/slides/slide3.xml" Id="Re216711174c34e90" /><Relationship Type="http://schemas.openxmlformats.org/officeDocument/2006/relationships/slide" Target="/ppt/slides/slide4.xml" Id="Rea75614c6b0f45ab" /><Relationship Type="http://schemas.openxmlformats.org/officeDocument/2006/relationships/slide" Target="/ppt/slides/slide5.xml" Id="R4f83e2475bd64401" /><Relationship Type="http://schemas.openxmlformats.org/officeDocument/2006/relationships/slide" Target="/ppt/slides/slide6.xml" Id="R3ad0df9734ef4453" /><Relationship Type="http://schemas.openxmlformats.org/officeDocument/2006/relationships/slide" Target="/ppt/slides/slide7.xml" Id="R517c37bec5b644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ade1dffbd947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0d9793a6449f9" /><Relationship Type="http://schemas.openxmlformats.org/officeDocument/2006/relationships/theme" Target="/ppt/slideMasters/theme/theme1.xml" Id="Rcb9eb3b4665849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70d9793a6449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50542d82347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bcb0297e648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c9541e50c49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574b1eca347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88b7492bb40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1c81d0a6f46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d2967d40549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NILSSKOG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NILSSKOG HOLDING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226 336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24 222 336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24 295 861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KOLBJØRN INGMAR NILSSKOG  –  97,3 %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ELBRUS AS  –  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FUSTVATN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8664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17 66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kolbjorn@knas.no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989 124 366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NILSSKOG HOLDING AS</a:t>
            </a:r>
          </a:p>
        </p:txBody>
      </p:sp>
    </p:spTree>
  </p:cSld>
  <p:clrMapOvr>
    <a:masterClrMapping xmlns:a="http://schemas.openxmlformats.org/drawingml/2006/main"/>
  </p:clrMapOvr>
</p:sld>
</file>