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15bb9999f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9f3c441b404912"/>
  </p:sldMasterIdLst>
  <p:sldIdLst>
    <p:sldId xmlns:r="http://schemas.openxmlformats.org/officeDocument/2006/relationships" id="256" r:id="R41ae48faf2dc4a35"/>
    <p:sldId xmlns:r="http://schemas.openxmlformats.org/officeDocument/2006/relationships" id="257" r:id="R571b54f39ce344db"/>
    <p:sldId xmlns:r="http://schemas.openxmlformats.org/officeDocument/2006/relationships" id="258" r:id="R5d600f569bc148f8"/>
    <p:sldId xmlns:r="http://schemas.openxmlformats.org/officeDocument/2006/relationships" id="259" r:id="R4079b3850bda48fc"/>
    <p:sldId xmlns:r="http://schemas.openxmlformats.org/officeDocument/2006/relationships" id="260" r:id="R8c7ee231ddff46e5"/>
    <p:sldId xmlns:r="http://schemas.openxmlformats.org/officeDocument/2006/relationships" id="261" r:id="R47fc0625f45e493a"/>
    <p:sldId xmlns:r="http://schemas.openxmlformats.org/officeDocument/2006/relationships" id="262" r:id="R3216975565dc42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f3c441b404912" /><Relationship Type="http://schemas.openxmlformats.org/officeDocument/2006/relationships/slide" Target="/ppt/slides/slide1.xml" Id="R41ae48faf2dc4a35" /><Relationship Type="http://schemas.openxmlformats.org/officeDocument/2006/relationships/slide" Target="/ppt/slides/slide2.xml" Id="R571b54f39ce344db" /><Relationship Type="http://schemas.openxmlformats.org/officeDocument/2006/relationships/slide" Target="/ppt/slides/slide3.xml" Id="R5d600f569bc148f8" /><Relationship Type="http://schemas.openxmlformats.org/officeDocument/2006/relationships/slide" Target="/ppt/slides/slide4.xml" Id="R4079b3850bda48fc" /><Relationship Type="http://schemas.openxmlformats.org/officeDocument/2006/relationships/slide" Target="/ppt/slides/slide5.xml" Id="R8c7ee231ddff46e5" /><Relationship Type="http://schemas.openxmlformats.org/officeDocument/2006/relationships/slide" Target="/ppt/slides/slide6.xml" Id="R47fc0625f45e493a" /><Relationship Type="http://schemas.openxmlformats.org/officeDocument/2006/relationships/slide" Target="/ppt/slides/slide7.xml" Id="R3216975565dc42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83e63a5fb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e97aace84cb3" /><Relationship Type="http://schemas.openxmlformats.org/officeDocument/2006/relationships/theme" Target="/ppt/slideMasters/theme/theme1.xml" Id="R7b80961f6e68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7e97aace84c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46c9dbf26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21adcc1124e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8ef327bb4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ca39325e3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e330a79b241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22beae4c0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56ec818724d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 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 OHANA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−2 515 837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14 347 302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165 005 541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166 172 965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LINNEA WESTBØ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LINNEA WESTBØ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Byfjordparken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OHANA AS</a:t>
            </a:r>
          </a:p>
        </p:txBody>
      </p:sp>
    </p:spTree>
  </p:cSld>
  <p:clrMapOvr>
    <a:masterClrMapping xmlns:a="http://schemas.openxmlformats.org/drawingml/2006/main"/>
  </p:clrMapOvr>
</p:sld>
</file>