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bd21c809bb42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c441ebca3941be"/>
  </p:sldMasterIdLst>
  <p:sldIdLst>
    <p:sldId xmlns:r="http://schemas.openxmlformats.org/officeDocument/2006/relationships" id="256" r:id="R5f5ad61a98ec45e6"/>
    <p:sldId xmlns:r="http://schemas.openxmlformats.org/officeDocument/2006/relationships" id="257" r:id="Rdd7b0ad6b2e64e84"/>
    <p:sldId xmlns:r="http://schemas.openxmlformats.org/officeDocument/2006/relationships" id="258" r:id="Rd041e63bf5794975"/>
    <p:sldId xmlns:r="http://schemas.openxmlformats.org/officeDocument/2006/relationships" id="259" r:id="R24cc26fde75341fd"/>
    <p:sldId xmlns:r="http://schemas.openxmlformats.org/officeDocument/2006/relationships" id="260" r:id="R4eae31c9f97249d6"/>
    <p:sldId xmlns:r="http://schemas.openxmlformats.org/officeDocument/2006/relationships" id="261" r:id="Redf5a0455d294eab"/>
    <p:sldId xmlns:r="http://schemas.openxmlformats.org/officeDocument/2006/relationships" id="262" r:id="R72fa7ddecf0c4c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c441ebca3941be" /><Relationship Type="http://schemas.openxmlformats.org/officeDocument/2006/relationships/slide" Target="/ppt/slides/slide1.xml" Id="R5f5ad61a98ec45e6" /><Relationship Type="http://schemas.openxmlformats.org/officeDocument/2006/relationships/slide" Target="/ppt/slides/slide2.xml" Id="Rdd7b0ad6b2e64e84" /><Relationship Type="http://schemas.openxmlformats.org/officeDocument/2006/relationships/slide" Target="/ppt/slides/slide3.xml" Id="Rd041e63bf5794975" /><Relationship Type="http://schemas.openxmlformats.org/officeDocument/2006/relationships/slide" Target="/ppt/slides/slide4.xml" Id="R24cc26fde75341fd" /><Relationship Type="http://schemas.openxmlformats.org/officeDocument/2006/relationships/slide" Target="/ppt/slides/slide5.xml" Id="R4eae31c9f97249d6" /><Relationship Type="http://schemas.openxmlformats.org/officeDocument/2006/relationships/slide" Target="/ppt/slides/slide6.xml" Id="Redf5a0455d294eab" /><Relationship Type="http://schemas.openxmlformats.org/officeDocument/2006/relationships/slide" Target="/ppt/slides/slide7.xml" Id="R72fa7ddecf0c4c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c7ac6ea57246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428b70f8c4255" /><Relationship Type="http://schemas.openxmlformats.org/officeDocument/2006/relationships/theme" Target="/ppt/slideMasters/theme/theme1.xml" Id="R5803247e0d7644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7428b70f8c42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8bffe8df94a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2027bdc8c49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7435bb7f540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21528130944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d341502e342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dd427a0cb45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01066647242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OMNIVERSE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OMNIVERSE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−1 191 853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−5 521 120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67 900 237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69 588 120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WESTBØ CHRISTOPHER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WESTBØ CHRISTOPHER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OMNIVERSE AS</a:t>
            </a:r>
          </a:p>
        </p:txBody>
      </p:sp>
    </p:spTree>
  </p:cSld>
  <p:clrMapOvr>
    <a:masterClrMapping xmlns:a="http://schemas.openxmlformats.org/drawingml/2006/main"/>
  </p:clrMapOvr>
</p:sld>
</file>