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121c837dd47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35a67a22a4dfe"/>
  </p:sldMasterIdLst>
  <p:sldIdLst>
    <p:sldId xmlns:r="http://schemas.openxmlformats.org/officeDocument/2006/relationships" id="256" r:id="Rbcbe2c17dd8f4373"/>
    <p:sldId xmlns:r="http://schemas.openxmlformats.org/officeDocument/2006/relationships" id="257" r:id="R9e10261cc82c4099"/>
    <p:sldId xmlns:r="http://schemas.openxmlformats.org/officeDocument/2006/relationships" id="258" r:id="Rc01b2571729b43c1"/>
    <p:sldId xmlns:r="http://schemas.openxmlformats.org/officeDocument/2006/relationships" id="259" r:id="R2e780fe8e0444939"/>
    <p:sldId xmlns:r="http://schemas.openxmlformats.org/officeDocument/2006/relationships" id="260" r:id="Ra76aca0126554654"/>
    <p:sldId xmlns:r="http://schemas.openxmlformats.org/officeDocument/2006/relationships" id="261" r:id="Rf1c93d2eb14748fc"/>
    <p:sldId xmlns:r="http://schemas.openxmlformats.org/officeDocument/2006/relationships" id="262" r:id="R098693293cfd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35a67a22a4dfe" /><Relationship Type="http://schemas.openxmlformats.org/officeDocument/2006/relationships/slide" Target="/ppt/slides/slide1.xml" Id="Rbcbe2c17dd8f4373" /><Relationship Type="http://schemas.openxmlformats.org/officeDocument/2006/relationships/slide" Target="/ppt/slides/slide2.xml" Id="R9e10261cc82c4099" /><Relationship Type="http://schemas.openxmlformats.org/officeDocument/2006/relationships/slide" Target="/ppt/slides/slide3.xml" Id="Rc01b2571729b43c1" /><Relationship Type="http://schemas.openxmlformats.org/officeDocument/2006/relationships/slide" Target="/ppt/slides/slide4.xml" Id="R2e780fe8e0444939" /><Relationship Type="http://schemas.openxmlformats.org/officeDocument/2006/relationships/slide" Target="/ppt/slides/slide5.xml" Id="Ra76aca0126554654" /><Relationship Type="http://schemas.openxmlformats.org/officeDocument/2006/relationships/slide" Target="/ppt/slides/slide6.xml" Id="Rf1c93d2eb14748fc" /><Relationship Type="http://schemas.openxmlformats.org/officeDocument/2006/relationships/slide" Target="/ppt/slides/slide7.xml" Id="R098693293cfd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f727e6fac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78da6396548c9" /><Relationship Type="http://schemas.openxmlformats.org/officeDocument/2006/relationships/theme" Target="/ppt/slideMasters/theme/theme1.xml" Id="R50cbd899e484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78da63965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6767f7f96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c681d6eb640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7f52fe0ec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c398066f1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93bec5894e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f7bcf366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d6514408d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MARIUS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WESTBØ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28 224 452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232 521 448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233 269 771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MARIUS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MARIUS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