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770ec87ebd4b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10a2dc98f94ec2"/>
  </p:sldMasterIdLst>
  <p:sldIdLst>
    <p:sldId xmlns:r="http://schemas.openxmlformats.org/officeDocument/2006/relationships" id="256" r:id="R7e1ce65980894fad"/>
    <p:sldId xmlns:r="http://schemas.openxmlformats.org/officeDocument/2006/relationships" id="257" r:id="R522865d9bb424112"/>
    <p:sldId xmlns:r="http://schemas.openxmlformats.org/officeDocument/2006/relationships" id="258" r:id="Rf551bbfe73384bd8"/>
    <p:sldId xmlns:r="http://schemas.openxmlformats.org/officeDocument/2006/relationships" id="259" r:id="R05a31e697ae04c44"/>
    <p:sldId xmlns:r="http://schemas.openxmlformats.org/officeDocument/2006/relationships" id="260" r:id="R397cc2d557a34e18"/>
    <p:sldId xmlns:r="http://schemas.openxmlformats.org/officeDocument/2006/relationships" id="261" r:id="Rb0e930cae01b44cf"/>
    <p:sldId xmlns:r="http://schemas.openxmlformats.org/officeDocument/2006/relationships" id="262" r:id="Ra6ae0fdb7a15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10a2dc98f94ec2" /><Relationship Type="http://schemas.openxmlformats.org/officeDocument/2006/relationships/slide" Target="/ppt/slides/slide1.xml" Id="R7e1ce65980894fad" /><Relationship Type="http://schemas.openxmlformats.org/officeDocument/2006/relationships/slide" Target="/ppt/slides/slide2.xml" Id="R522865d9bb424112" /><Relationship Type="http://schemas.openxmlformats.org/officeDocument/2006/relationships/slide" Target="/ppt/slides/slide3.xml" Id="Rf551bbfe73384bd8" /><Relationship Type="http://schemas.openxmlformats.org/officeDocument/2006/relationships/slide" Target="/ppt/slides/slide4.xml" Id="R05a31e697ae04c44" /><Relationship Type="http://schemas.openxmlformats.org/officeDocument/2006/relationships/slide" Target="/ppt/slides/slide5.xml" Id="R397cc2d557a34e18" /><Relationship Type="http://schemas.openxmlformats.org/officeDocument/2006/relationships/slide" Target="/ppt/slides/slide6.xml" Id="Rb0e930cae01b44cf" /><Relationship Type="http://schemas.openxmlformats.org/officeDocument/2006/relationships/slide" Target="/ppt/slides/slide7.xml" Id="Ra6ae0fdb7a15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94ae9d1379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167fc5de94592" /><Relationship Type="http://schemas.openxmlformats.org/officeDocument/2006/relationships/theme" Target="/ppt/slideMasters/theme/theme1.xml" Id="R8012c16969fe46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b167fc5de945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5b8500c548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031d29ee640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8aaf9e88740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4aae84df44a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4b093eca44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44fb3dbbf41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28ccaaea64c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 GRATITUDE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 GRATITUDE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−1 125 322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10 798 589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216 857 016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217 530 623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Byfjordparken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 GRATITUDE AS</a:t>
            </a:r>
          </a:p>
        </p:txBody>
      </p:sp>
    </p:spTree>
  </p:cSld>
  <p:clrMapOvr>
    <a:masterClrMapping xmlns:a="http://schemas.openxmlformats.org/drawingml/2006/main"/>
  </p:clrMapOvr>
</p:sld>
</file>