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5944b7e52247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22eead86ce4829"/>
  </p:sldMasterIdLst>
  <p:sldIdLst>
    <p:sldId xmlns:r="http://schemas.openxmlformats.org/officeDocument/2006/relationships" id="256" r:id="R81bf985c971a4849"/>
    <p:sldId xmlns:r="http://schemas.openxmlformats.org/officeDocument/2006/relationships" id="257" r:id="R44d470d948fb4c09"/>
    <p:sldId xmlns:r="http://schemas.openxmlformats.org/officeDocument/2006/relationships" id="258" r:id="R81c3b67f9db24fac"/>
    <p:sldId xmlns:r="http://schemas.openxmlformats.org/officeDocument/2006/relationships" id="259" r:id="R4a674ea4ded04dca"/>
    <p:sldId xmlns:r="http://schemas.openxmlformats.org/officeDocument/2006/relationships" id="260" r:id="Rf5e3275486994932"/>
    <p:sldId xmlns:r="http://schemas.openxmlformats.org/officeDocument/2006/relationships" id="261" r:id="R748ec49ee72a46a0"/>
    <p:sldId xmlns:r="http://schemas.openxmlformats.org/officeDocument/2006/relationships" id="262" r:id="Redf79d73086e4c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2eead86ce4829" /><Relationship Type="http://schemas.openxmlformats.org/officeDocument/2006/relationships/slide" Target="/ppt/slides/slide1.xml" Id="R81bf985c971a4849" /><Relationship Type="http://schemas.openxmlformats.org/officeDocument/2006/relationships/slide" Target="/ppt/slides/slide2.xml" Id="R44d470d948fb4c09" /><Relationship Type="http://schemas.openxmlformats.org/officeDocument/2006/relationships/slide" Target="/ppt/slides/slide3.xml" Id="R81c3b67f9db24fac" /><Relationship Type="http://schemas.openxmlformats.org/officeDocument/2006/relationships/slide" Target="/ppt/slides/slide4.xml" Id="R4a674ea4ded04dca" /><Relationship Type="http://schemas.openxmlformats.org/officeDocument/2006/relationships/slide" Target="/ppt/slides/slide5.xml" Id="Rf5e3275486994932" /><Relationship Type="http://schemas.openxmlformats.org/officeDocument/2006/relationships/slide" Target="/ppt/slides/slide6.xml" Id="R748ec49ee72a46a0" /><Relationship Type="http://schemas.openxmlformats.org/officeDocument/2006/relationships/slide" Target="/ppt/slides/slide7.xml" Id="Redf79d73086e4c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75e9057b247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e73d434d947c1" /><Relationship Type="http://schemas.openxmlformats.org/officeDocument/2006/relationships/theme" Target="/ppt/slideMasters/theme/theme1.xml" Id="Rc0732a49013f4d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7e73d434d947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2ac208c1d44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fd915cf0640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c7e505ac649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013920e044f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23fe4a87b47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6f916281949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0b7ed827e44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MÅNEBAKKEN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71 950 454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747 699 142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752 328 273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SIGNE A KLEPPA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SIGNE A KLEPPA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