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e492e7f61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95a542afd49de"/>
  </p:sldMasterIdLst>
  <p:sldIdLst>
    <p:sldId xmlns:r="http://schemas.openxmlformats.org/officeDocument/2006/relationships" id="256" r:id="Rb332beccf8824d23"/>
    <p:sldId xmlns:r="http://schemas.openxmlformats.org/officeDocument/2006/relationships" id="257" r:id="R4328f68f8d2848a0"/>
    <p:sldId xmlns:r="http://schemas.openxmlformats.org/officeDocument/2006/relationships" id="258" r:id="Rb16906dd88dc4ca1"/>
    <p:sldId xmlns:r="http://schemas.openxmlformats.org/officeDocument/2006/relationships" id="259" r:id="R9c71f2b94c9b446a"/>
    <p:sldId xmlns:r="http://schemas.openxmlformats.org/officeDocument/2006/relationships" id="260" r:id="R25fda452d9ad46a8"/>
    <p:sldId xmlns:r="http://schemas.openxmlformats.org/officeDocument/2006/relationships" id="261" r:id="R9e942cd389de4de6"/>
    <p:sldId xmlns:r="http://schemas.openxmlformats.org/officeDocument/2006/relationships" id="262" r:id="Ra77152a2b481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95a542afd49de" /><Relationship Type="http://schemas.openxmlformats.org/officeDocument/2006/relationships/slide" Target="/ppt/slides/slide1.xml" Id="Rb332beccf8824d23" /><Relationship Type="http://schemas.openxmlformats.org/officeDocument/2006/relationships/slide" Target="/ppt/slides/slide2.xml" Id="R4328f68f8d2848a0" /><Relationship Type="http://schemas.openxmlformats.org/officeDocument/2006/relationships/slide" Target="/ppt/slides/slide3.xml" Id="Rb16906dd88dc4ca1" /><Relationship Type="http://schemas.openxmlformats.org/officeDocument/2006/relationships/slide" Target="/ppt/slides/slide4.xml" Id="R9c71f2b94c9b446a" /><Relationship Type="http://schemas.openxmlformats.org/officeDocument/2006/relationships/slide" Target="/ppt/slides/slide5.xml" Id="R25fda452d9ad46a8" /><Relationship Type="http://schemas.openxmlformats.org/officeDocument/2006/relationships/slide" Target="/ppt/slides/slide6.xml" Id="R9e942cd389de4de6" /><Relationship Type="http://schemas.openxmlformats.org/officeDocument/2006/relationships/slide" Target="/ppt/slides/slide7.xml" Id="Ra77152a2b481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25d84656a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1d1d0d2cc48ae" /><Relationship Type="http://schemas.openxmlformats.org/officeDocument/2006/relationships/theme" Target="/ppt/slideMasters/theme/theme1.xml" Id="R61fc8401c7ea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1d1d0d2cc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32d9b430b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01505ecc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4abaf88a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ded7b2194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0e06c1a39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aec8cc62f43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207c10f8e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SOPHIES VERDEN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54 376 111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416 761 514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418 597 520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ANNE S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ANNE S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