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f4aad293945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c709f07104e74"/>
  </p:sldMasterIdLst>
  <p:sldIdLst>
    <p:sldId xmlns:r="http://schemas.openxmlformats.org/officeDocument/2006/relationships" id="256" r:id="R1a02c7b553ba43d5"/>
    <p:sldId xmlns:r="http://schemas.openxmlformats.org/officeDocument/2006/relationships" id="257" r:id="R3e676724c2ad432f"/>
    <p:sldId xmlns:r="http://schemas.openxmlformats.org/officeDocument/2006/relationships" id="258" r:id="Rad86879ef046454a"/>
    <p:sldId xmlns:r="http://schemas.openxmlformats.org/officeDocument/2006/relationships" id="259" r:id="R3a3cdb9684964d8c"/>
    <p:sldId xmlns:r="http://schemas.openxmlformats.org/officeDocument/2006/relationships" id="260" r:id="R76558e8caa314222"/>
    <p:sldId xmlns:r="http://schemas.openxmlformats.org/officeDocument/2006/relationships" id="261" r:id="Rfa62750a47984e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c709f07104e74" /><Relationship Type="http://schemas.openxmlformats.org/officeDocument/2006/relationships/slide" Target="/ppt/slides/slide1.xml" Id="R1a02c7b553ba43d5" /><Relationship Type="http://schemas.openxmlformats.org/officeDocument/2006/relationships/slide" Target="/ppt/slides/slide2.xml" Id="R3e676724c2ad432f" /><Relationship Type="http://schemas.openxmlformats.org/officeDocument/2006/relationships/slide" Target="/ppt/slides/slide3.xml" Id="Rad86879ef046454a" /><Relationship Type="http://schemas.openxmlformats.org/officeDocument/2006/relationships/slide" Target="/ppt/slides/slide4.xml" Id="R3a3cdb9684964d8c" /><Relationship Type="http://schemas.openxmlformats.org/officeDocument/2006/relationships/slide" Target="/ppt/slides/slide5.xml" Id="R76558e8caa314222" /><Relationship Type="http://schemas.openxmlformats.org/officeDocument/2006/relationships/slide" Target="/ppt/slides/slide6.xml" Id="Rfa62750a47984e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285b51a874b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06dc331fe499e" /><Relationship Type="http://schemas.openxmlformats.org/officeDocument/2006/relationships/theme" Target="/ppt/slideMasters/theme/theme1.xml" Id="R7f5156bedc8744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a06dc331fe49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df596abfa47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5df7795e449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20d2f545545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39fe4c8b9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4c43a15a541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df402d7a348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PERTINAX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PERTINAX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PERTINAX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PERTINAX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PERTINAX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PERTINAX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PERTINAX AS</a:t>
            </a:r>
          </a:p>
        </p:txBody>
      </p:sp>
    </p:spTree>
  </p:cSld>
  <p:clrMapOvr>
    <a:masterClrMapping xmlns:a="http://schemas.openxmlformats.org/drawingml/2006/main"/>
  </p:clrMapOvr>
</p:sld>
</file>