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8e89b2ebc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a7cbf677544ef"/>
  </p:sldMasterIdLst>
  <p:sldIdLst>
    <p:sldId xmlns:r="http://schemas.openxmlformats.org/officeDocument/2006/relationships" id="256" r:id="R2e40fa0d160942d3"/>
    <p:sldId xmlns:r="http://schemas.openxmlformats.org/officeDocument/2006/relationships" id="257" r:id="R813a94b393bc4080"/>
    <p:sldId xmlns:r="http://schemas.openxmlformats.org/officeDocument/2006/relationships" id="258" r:id="R691fba3cb3134ce8"/>
    <p:sldId xmlns:r="http://schemas.openxmlformats.org/officeDocument/2006/relationships" id="259" r:id="R8b4b1775ec9c4244"/>
    <p:sldId xmlns:r="http://schemas.openxmlformats.org/officeDocument/2006/relationships" id="260" r:id="Rbe23f95f452c4b20"/>
    <p:sldId xmlns:r="http://schemas.openxmlformats.org/officeDocument/2006/relationships" id="261" r:id="Rf017e716ea674172"/>
    <p:sldId xmlns:r="http://schemas.openxmlformats.org/officeDocument/2006/relationships" id="262" r:id="R9a98ab22a098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a7cbf677544ef" /><Relationship Type="http://schemas.openxmlformats.org/officeDocument/2006/relationships/slide" Target="/ppt/slides/slide1.xml" Id="R2e40fa0d160942d3" /><Relationship Type="http://schemas.openxmlformats.org/officeDocument/2006/relationships/slide" Target="/ppt/slides/slide2.xml" Id="R813a94b393bc4080" /><Relationship Type="http://schemas.openxmlformats.org/officeDocument/2006/relationships/slide" Target="/ppt/slides/slide3.xml" Id="R691fba3cb3134ce8" /><Relationship Type="http://schemas.openxmlformats.org/officeDocument/2006/relationships/slide" Target="/ppt/slides/slide4.xml" Id="R8b4b1775ec9c4244" /><Relationship Type="http://schemas.openxmlformats.org/officeDocument/2006/relationships/slide" Target="/ppt/slides/slide5.xml" Id="Rbe23f95f452c4b20" /><Relationship Type="http://schemas.openxmlformats.org/officeDocument/2006/relationships/slide" Target="/ppt/slides/slide6.xml" Id="Rf017e716ea674172" /><Relationship Type="http://schemas.openxmlformats.org/officeDocument/2006/relationships/slide" Target="/ppt/slides/slide7.xml" Id="R9a98ab22a098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f13e832e7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380b162b742cd" /><Relationship Type="http://schemas.openxmlformats.org/officeDocument/2006/relationships/theme" Target="/ppt/slideMasters/theme/theme1.xml" Id="R516b9ae657df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380b162b7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49195014c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8c8f2964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ea158221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cfb8e48a6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5dd70576a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6e75ee18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d43ea493a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PERTINAX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385 270 791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398 173 276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