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a3be82b29545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dd1ea0306d45ba"/>
  </p:sldMasterIdLst>
  <p:sldIdLst>
    <p:sldId xmlns:r="http://schemas.openxmlformats.org/officeDocument/2006/relationships" id="256" r:id="R8d0dbde4b6964737"/>
    <p:sldId xmlns:r="http://schemas.openxmlformats.org/officeDocument/2006/relationships" id="257" r:id="R7463d9bad62b412e"/>
    <p:sldId xmlns:r="http://schemas.openxmlformats.org/officeDocument/2006/relationships" id="258" r:id="Rd5a84c70271d4f7c"/>
    <p:sldId xmlns:r="http://schemas.openxmlformats.org/officeDocument/2006/relationships" id="259" r:id="R4c0b8e5e6f444318"/>
    <p:sldId xmlns:r="http://schemas.openxmlformats.org/officeDocument/2006/relationships" id="260" r:id="Rc00afe30330a4b9b"/>
    <p:sldId xmlns:r="http://schemas.openxmlformats.org/officeDocument/2006/relationships" id="261" r:id="Ra0c4dae581164b72"/>
    <p:sldId xmlns:r="http://schemas.openxmlformats.org/officeDocument/2006/relationships" id="262" r:id="R6a249134814c43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dd1ea0306d45ba" /><Relationship Type="http://schemas.openxmlformats.org/officeDocument/2006/relationships/slide" Target="/ppt/slides/slide1.xml" Id="R8d0dbde4b6964737" /><Relationship Type="http://schemas.openxmlformats.org/officeDocument/2006/relationships/slide" Target="/ppt/slides/slide2.xml" Id="R7463d9bad62b412e" /><Relationship Type="http://schemas.openxmlformats.org/officeDocument/2006/relationships/slide" Target="/ppt/slides/slide3.xml" Id="Rd5a84c70271d4f7c" /><Relationship Type="http://schemas.openxmlformats.org/officeDocument/2006/relationships/slide" Target="/ppt/slides/slide4.xml" Id="R4c0b8e5e6f444318" /><Relationship Type="http://schemas.openxmlformats.org/officeDocument/2006/relationships/slide" Target="/ppt/slides/slide5.xml" Id="Rc00afe30330a4b9b" /><Relationship Type="http://schemas.openxmlformats.org/officeDocument/2006/relationships/slide" Target="/ppt/slides/slide6.xml" Id="Ra0c4dae581164b72" /><Relationship Type="http://schemas.openxmlformats.org/officeDocument/2006/relationships/slide" Target="/ppt/slides/slide7.xml" Id="R6a249134814c43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f3347bac0b42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34412a45a4e6e" /><Relationship Type="http://schemas.openxmlformats.org/officeDocument/2006/relationships/theme" Target="/ppt/slideMasters/theme/theme1.xml" Id="Rd5f6e8cba78943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734412a45a4e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5b23b989a44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8f5ace39944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db40750a24d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d37878eb54d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3952d68d64c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0d849953346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b306df45c4e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KRISTIANS 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 AND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−1 621 315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94 595 228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420 057 463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421 194 801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FREDRIK KLEPPA STENSRUD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FREDRIK KLEPPA STENSRUD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