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c597f8f245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7ade55d03c4117"/>
  </p:sldMasterIdLst>
  <p:sldIdLst>
    <p:sldId xmlns:r="http://schemas.openxmlformats.org/officeDocument/2006/relationships" id="256" r:id="R40a84e2cdb2040a8"/>
    <p:sldId xmlns:r="http://schemas.openxmlformats.org/officeDocument/2006/relationships" id="257" r:id="Rf9c7d3ced2534199"/>
    <p:sldId xmlns:r="http://schemas.openxmlformats.org/officeDocument/2006/relationships" id="258" r:id="R9d4ad590ff974ca7"/>
    <p:sldId xmlns:r="http://schemas.openxmlformats.org/officeDocument/2006/relationships" id="259" r:id="Rd52e63cf28ad492c"/>
    <p:sldId xmlns:r="http://schemas.openxmlformats.org/officeDocument/2006/relationships" id="260" r:id="R9256bd6bdc7d4ce4"/>
    <p:sldId xmlns:r="http://schemas.openxmlformats.org/officeDocument/2006/relationships" id="261" r:id="R2e75d9b4b22846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ade55d03c4117" /><Relationship Type="http://schemas.openxmlformats.org/officeDocument/2006/relationships/slide" Target="/ppt/slides/slide1.xml" Id="R40a84e2cdb2040a8" /><Relationship Type="http://schemas.openxmlformats.org/officeDocument/2006/relationships/slide" Target="/ppt/slides/slide2.xml" Id="Rf9c7d3ced2534199" /><Relationship Type="http://schemas.openxmlformats.org/officeDocument/2006/relationships/slide" Target="/ppt/slides/slide3.xml" Id="R9d4ad590ff974ca7" /><Relationship Type="http://schemas.openxmlformats.org/officeDocument/2006/relationships/slide" Target="/ppt/slides/slide4.xml" Id="Rd52e63cf28ad492c" /><Relationship Type="http://schemas.openxmlformats.org/officeDocument/2006/relationships/slide" Target="/ppt/slides/slide5.xml" Id="R9256bd6bdc7d4ce4" /><Relationship Type="http://schemas.openxmlformats.org/officeDocument/2006/relationships/slide" Target="/ppt/slides/slide6.xml" Id="R2e75d9b4b22846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cf4eb9528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3540978834697" /><Relationship Type="http://schemas.openxmlformats.org/officeDocument/2006/relationships/theme" Target="/ppt/slideMasters/theme/theme1.xml" Id="Rcaef13287c2b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b35409788346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9e5a50924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79b15f33c46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7ad1ba5e43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47f40adff45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3c8c213d1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32f674aaa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AXELERATION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