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a8c157d6545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c27c51d81941c6"/>
  </p:sldMasterIdLst>
  <p:sldIdLst>
    <p:sldId xmlns:r="http://schemas.openxmlformats.org/officeDocument/2006/relationships" id="256" r:id="Rc350a31e88db46e3"/>
    <p:sldId xmlns:r="http://schemas.openxmlformats.org/officeDocument/2006/relationships" id="257" r:id="R8430fced636d4386"/>
    <p:sldId xmlns:r="http://schemas.openxmlformats.org/officeDocument/2006/relationships" id="258" r:id="R33816da6eea44ba1"/>
    <p:sldId xmlns:r="http://schemas.openxmlformats.org/officeDocument/2006/relationships" id="259" r:id="R5202e5782ddd4604"/>
    <p:sldId xmlns:r="http://schemas.openxmlformats.org/officeDocument/2006/relationships" id="260" r:id="Rb8b2025c6e494292"/>
    <p:sldId xmlns:r="http://schemas.openxmlformats.org/officeDocument/2006/relationships" id="261" r:id="R8d716d1b90424a23"/>
    <p:sldId xmlns:r="http://schemas.openxmlformats.org/officeDocument/2006/relationships" id="262" r:id="R9fb298fa8a7748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27c51d81941c6" /><Relationship Type="http://schemas.openxmlformats.org/officeDocument/2006/relationships/slide" Target="/ppt/slides/slide1.xml" Id="Rc350a31e88db46e3" /><Relationship Type="http://schemas.openxmlformats.org/officeDocument/2006/relationships/slide" Target="/ppt/slides/slide2.xml" Id="R8430fced636d4386" /><Relationship Type="http://schemas.openxmlformats.org/officeDocument/2006/relationships/slide" Target="/ppt/slides/slide3.xml" Id="R33816da6eea44ba1" /><Relationship Type="http://schemas.openxmlformats.org/officeDocument/2006/relationships/slide" Target="/ppt/slides/slide4.xml" Id="R5202e5782ddd4604" /><Relationship Type="http://schemas.openxmlformats.org/officeDocument/2006/relationships/slide" Target="/ppt/slides/slide5.xml" Id="Rb8b2025c6e494292" /><Relationship Type="http://schemas.openxmlformats.org/officeDocument/2006/relationships/slide" Target="/ppt/slides/slide6.xml" Id="R8d716d1b90424a23" /><Relationship Type="http://schemas.openxmlformats.org/officeDocument/2006/relationships/slide" Target="/ppt/slides/slide7.xml" Id="R9fb298fa8a7748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4538eca7540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d33d5a27f41e7" /><Relationship Type="http://schemas.openxmlformats.org/officeDocument/2006/relationships/theme" Target="/ppt/slideMasters/theme/theme1.xml" Id="R05d76c11a263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d33d5a27f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88c1053aa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021f863f6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9f495a157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b5f39d76d42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284961cc7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86acd402f4e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b568acdfa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AXELERATION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46 344 887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300 965 784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301 275 835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NIKOLAI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NIKOLAI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