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846579ec3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68b36134c14620"/>
  </p:sldMasterIdLst>
  <p:sldIdLst>
    <p:sldId xmlns:r="http://schemas.openxmlformats.org/officeDocument/2006/relationships" id="256" r:id="Rdbcb1835b7e1418b"/>
    <p:sldId xmlns:r="http://schemas.openxmlformats.org/officeDocument/2006/relationships" id="257" r:id="R529b545d5f7e4a33"/>
    <p:sldId xmlns:r="http://schemas.openxmlformats.org/officeDocument/2006/relationships" id="258" r:id="R5676b7b681b64bbe"/>
    <p:sldId xmlns:r="http://schemas.openxmlformats.org/officeDocument/2006/relationships" id="259" r:id="R189d9e011cba4a19"/>
    <p:sldId xmlns:r="http://schemas.openxmlformats.org/officeDocument/2006/relationships" id="260" r:id="R6d6dd385a34341f1"/>
    <p:sldId xmlns:r="http://schemas.openxmlformats.org/officeDocument/2006/relationships" id="261" r:id="Rc1a4c0cc766e4d68"/>
    <p:sldId xmlns:r="http://schemas.openxmlformats.org/officeDocument/2006/relationships" id="262" r:id="Re35c77c18aa840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8b36134c14620" /><Relationship Type="http://schemas.openxmlformats.org/officeDocument/2006/relationships/slide" Target="/ppt/slides/slide1.xml" Id="Rdbcb1835b7e1418b" /><Relationship Type="http://schemas.openxmlformats.org/officeDocument/2006/relationships/slide" Target="/ppt/slides/slide2.xml" Id="R529b545d5f7e4a33" /><Relationship Type="http://schemas.openxmlformats.org/officeDocument/2006/relationships/slide" Target="/ppt/slides/slide3.xml" Id="R5676b7b681b64bbe" /><Relationship Type="http://schemas.openxmlformats.org/officeDocument/2006/relationships/slide" Target="/ppt/slides/slide4.xml" Id="R189d9e011cba4a19" /><Relationship Type="http://schemas.openxmlformats.org/officeDocument/2006/relationships/slide" Target="/ppt/slides/slide5.xml" Id="R6d6dd385a34341f1" /><Relationship Type="http://schemas.openxmlformats.org/officeDocument/2006/relationships/slide" Target="/ppt/slides/slide6.xml" Id="Rc1a4c0cc766e4d68" /><Relationship Type="http://schemas.openxmlformats.org/officeDocument/2006/relationships/slide" Target="/ppt/slides/slide7.xml" Id="Re35c77c18aa840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e3c6adef1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ddcc4f5414145" /><Relationship Type="http://schemas.openxmlformats.org/officeDocument/2006/relationships/theme" Target="/ppt/slideMasters/theme/theme1.xml" Id="R4980476b7ff1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1ddcc4f54141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956b45e7f43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d8a3e91b2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05b460e9b41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f2a2dcbcd4a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ba66c5ab84d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e58b1d7af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b10adb6b5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KJELL ARTHUR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RIKA HOLDING AS</a:t>
            </a:r>
          </a:p>
        </p:txBody>
      </p:sp>
    </p:spTree>
  </p:cSld>
  <p:clrMapOvr>
    <a:masterClrMapping xmlns:a="http://schemas.openxmlformats.org/drawingml/2006/main"/>
  </p:clrMapOvr>
</p:sld>
</file>