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52fe400ccc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f1fd036584bc4"/>
  </p:sldMasterIdLst>
  <p:sldIdLst>
    <p:sldId xmlns:r="http://schemas.openxmlformats.org/officeDocument/2006/relationships" id="256" r:id="Rb386bdc28d2541af"/>
    <p:sldId xmlns:r="http://schemas.openxmlformats.org/officeDocument/2006/relationships" id="257" r:id="R1f9084b6b0264fbd"/>
    <p:sldId xmlns:r="http://schemas.openxmlformats.org/officeDocument/2006/relationships" id="258" r:id="Raebd22ca1556479a"/>
    <p:sldId xmlns:r="http://schemas.openxmlformats.org/officeDocument/2006/relationships" id="259" r:id="R999b4e3353e44bac"/>
    <p:sldId xmlns:r="http://schemas.openxmlformats.org/officeDocument/2006/relationships" id="260" r:id="R550e8e4ec8cf44ad"/>
    <p:sldId xmlns:r="http://schemas.openxmlformats.org/officeDocument/2006/relationships" id="261" r:id="Rf53c2f7004cc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f1fd036584bc4" /><Relationship Type="http://schemas.openxmlformats.org/officeDocument/2006/relationships/slide" Target="/ppt/slides/slide1.xml" Id="Rb386bdc28d2541af" /><Relationship Type="http://schemas.openxmlformats.org/officeDocument/2006/relationships/slide" Target="/ppt/slides/slide2.xml" Id="R1f9084b6b0264fbd" /><Relationship Type="http://schemas.openxmlformats.org/officeDocument/2006/relationships/slide" Target="/ppt/slides/slide3.xml" Id="Raebd22ca1556479a" /><Relationship Type="http://schemas.openxmlformats.org/officeDocument/2006/relationships/slide" Target="/ppt/slides/slide4.xml" Id="R999b4e3353e44bac" /><Relationship Type="http://schemas.openxmlformats.org/officeDocument/2006/relationships/slide" Target="/ppt/slides/slide5.xml" Id="R550e8e4ec8cf44ad" /><Relationship Type="http://schemas.openxmlformats.org/officeDocument/2006/relationships/slide" Target="/ppt/slides/slide6.xml" Id="Rf53c2f7004cc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269f675d049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b2f36f0184a3f" /><Relationship Type="http://schemas.openxmlformats.org/officeDocument/2006/relationships/theme" Target="/ppt/slideMasters/theme/theme1.xml" Id="R1cf0224624194c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7b2f36f018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7dc70b54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71088ea7c41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d003a29d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906198fca4d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cca086c5240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390b7f21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