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3f1b67b33940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2e42be9986443b"/>
  </p:sldMasterIdLst>
  <p:sldIdLst>
    <p:sldId xmlns:r="http://schemas.openxmlformats.org/officeDocument/2006/relationships" id="256" r:id="R9d228b0c357d4ad9"/>
    <p:sldId xmlns:r="http://schemas.openxmlformats.org/officeDocument/2006/relationships" id="257" r:id="R7e89fdad02b04ac5"/>
    <p:sldId xmlns:r="http://schemas.openxmlformats.org/officeDocument/2006/relationships" id="258" r:id="Rd658c6b88394423c"/>
    <p:sldId xmlns:r="http://schemas.openxmlformats.org/officeDocument/2006/relationships" id="259" r:id="R09b2d84217e644df"/>
    <p:sldId xmlns:r="http://schemas.openxmlformats.org/officeDocument/2006/relationships" id="260" r:id="Rc23f499b70814d11"/>
    <p:sldId xmlns:r="http://schemas.openxmlformats.org/officeDocument/2006/relationships" id="261" r:id="Rb0468c9e5abe41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2e42be9986443b" /><Relationship Type="http://schemas.openxmlformats.org/officeDocument/2006/relationships/slide" Target="/ppt/slides/slide1.xml" Id="R9d228b0c357d4ad9" /><Relationship Type="http://schemas.openxmlformats.org/officeDocument/2006/relationships/slide" Target="/ppt/slides/slide2.xml" Id="R7e89fdad02b04ac5" /><Relationship Type="http://schemas.openxmlformats.org/officeDocument/2006/relationships/slide" Target="/ppt/slides/slide3.xml" Id="Rd658c6b88394423c" /><Relationship Type="http://schemas.openxmlformats.org/officeDocument/2006/relationships/slide" Target="/ppt/slides/slide4.xml" Id="R09b2d84217e644df" /><Relationship Type="http://schemas.openxmlformats.org/officeDocument/2006/relationships/slide" Target="/ppt/slides/slide5.xml" Id="Rc23f499b70814d11" /><Relationship Type="http://schemas.openxmlformats.org/officeDocument/2006/relationships/slide" Target="/ppt/slides/slide6.xml" Id="Rb0468c9e5abe41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ca2f2be9946a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df302a2b04f4b" /><Relationship Type="http://schemas.openxmlformats.org/officeDocument/2006/relationships/theme" Target="/ppt/slideMasters/theme/theme1.xml" Id="R68d611c8593645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cdf302a2b04f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43d236c0e4a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4bc20e8ed41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c28f7ed55483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ff8b7cf9f4e9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1ddf0ddf74b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2bf60704a648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ITLOGI LTD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414 243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529 990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