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15ee8859b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8c217e9dd45d2"/>
  </p:sldMasterIdLst>
  <p:sldIdLst>
    <p:sldId xmlns:r="http://schemas.openxmlformats.org/officeDocument/2006/relationships" id="256" r:id="Rb4bbda77da5248a4"/>
    <p:sldId xmlns:r="http://schemas.openxmlformats.org/officeDocument/2006/relationships" id="257" r:id="R163c8bbc19b34d38"/>
    <p:sldId xmlns:r="http://schemas.openxmlformats.org/officeDocument/2006/relationships" id="258" r:id="R6a7b4e77e201478e"/>
    <p:sldId xmlns:r="http://schemas.openxmlformats.org/officeDocument/2006/relationships" id="259" r:id="Ra091460e325f4d35"/>
    <p:sldId xmlns:r="http://schemas.openxmlformats.org/officeDocument/2006/relationships" id="260" r:id="R420268b6f5c54266"/>
    <p:sldId xmlns:r="http://schemas.openxmlformats.org/officeDocument/2006/relationships" id="261" r:id="Rf55c197be7464c04"/>
    <p:sldId xmlns:r="http://schemas.openxmlformats.org/officeDocument/2006/relationships" id="262" r:id="R3374b387794c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8c217e9dd45d2" /><Relationship Type="http://schemas.openxmlformats.org/officeDocument/2006/relationships/slide" Target="/ppt/slides/slide1.xml" Id="Rb4bbda77da5248a4" /><Relationship Type="http://schemas.openxmlformats.org/officeDocument/2006/relationships/slide" Target="/ppt/slides/slide2.xml" Id="R163c8bbc19b34d38" /><Relationship Type="http://schemas.openxmlformats.org/officeDocument/2006/relationships/slide" Target="/ppt/slides/slide3.xml" Id="R6a7b4e77e201478e" /><Relationship Type="http://schemas.openxmlformats.org/officeDocument/2006/relationships/slide" Target="/ppt/slides/slide4.xml" Id="Ra091460e325f4d35" /><Relationship Type="http://schemas.openxmlformats.org/officeDocument/2006/relationships/slide" Target="/ppt/slides/slide5.xml" Id="R420268b6f5c54266" /><Relationship Type="http://schemas.openxmlformats.org/officeDocument/2006/relationships/slide" Target="/ppt/slides/slide6.xml" Id="Rf55c197be7464c04" /><Relationship Type="http://schemas.openxmlformats.org/officeDocument/2006/relationships/slide" Target="/ppt/slides/slide7.xml" Id="R3374b387794c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2f5f32d6249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c376b4b324537" /><Relationship Type="http://schemas.openxmlformats.org/officeDocument/2006/relationships/theme" Target="/ppt/slideMasters/theme/theme1.xml" Id="Reaf7c3f68ac0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c376b4b32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6aa66fafd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e797cf32b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4983bbe5a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f4f646dd40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9ad46e46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dc044105849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7337e80df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 HOLDING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−3 113 485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27 105 413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27 271 928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SVEIN  –  56,8 %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KARIANNE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SVEIN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Kristiansen, Damveien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 HOLDING AS</a:t>
            </a:r>
          </a:p>
        </p:txBody>
      </p:sp>
    </p:spTree>
  </p:cSld>
  <p:clrMapOvr>
    <a:masterClrMapping xmlns:a="http://schemas.openxmlformats.org/drawingml/2006/main"/>
  </p:clrMapOvr>
</p:sld>
</file>