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97f67a356874dc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4ff0082b0bf4674"/>
  </p:sldMasterIdLst>
  <p:sldIdLst>
    <p:sldId xmlns:r="http://schemas.openxmlformats.org/officeDocument/2006/relationships" id="256" r:id="R7162bd35b7114e55"/>
    <p:sldId xmlns:r="http://schemas.openxmlformats.org/officeDocument/2006/relationships" id="257" r:id="Recbb83bb82214909"/>
    <p:sldId xmlns:r="http://schemas.openxmlformats.org/officeDocument/2006/relationships" id="258" r:id="Rb0ee71f8061f416d"/>
    <p:sldId xmlns:r="http://schemas.openxmlformats.org/officeDocument/2006/relationships" id="259" r:id="Rc08377ad1a384291"/>
    <p:sldId xmlns:r="http://schemas.openxmlformats.org/officeDocument/2006/relationships" id="260" r:id="R9dd4bec22f4a4d07"/>
    <p:sldId xmlns:r="http://schemas.openxmlformats.org/officeDocument/2006/relationships" id="261" r:id="Re3dddfd4147c4222"/>
    <p:sldId xmlns:r="http://schemas.openxmlformats.org/officeDocument/2006/relationships" id="262" r:id="R486c35ba8d294f1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4ff0082b0bf4674" /><Relationship Type="http://schemas.openxmlformats.org/officeDocument/2006/relationships/slide" Target="/ppt/slides/slide1.xml" Id="R7162bd35b7114e55" /><Relationship Type="http://schemas.openxmlformats.org/officeDocument/2006/relationships/slide" Target="/ppt/slides/slide2.xml" Id="Recbb83bb82214909" /><Relationship Type="http://schemas.openxmlformats.org/officeDocument/2006/relationships/slide" Target="/ppt/slides/slide3.xml" Id="Rb0ee71f8061f416d" /><Relationship Type="http://schemas.openxmlformats.org/officeDocument/2006/relationships/slide" Target="/ppt/slides/slide4.xml" Id="Rc08377ad1a384291" /><Relationship Type="http://schemas.openxmlformats.org/officeDocument/2006/relationships/slide" Target="/ppt/slides/slide5.xml" Id="R9dd4bec22f4a4d07" /><Relationship Type="http://schemas.openxmlformats.org/officeDocument/2006/relationships/slide" Target="/ppt/slides/slide6.xml" Id="Re3dddfd4147c4222" /><Relationship Type="http://schemas.openxmlformats.org/officeDocument/2006/relationships/slide" Target="/ppt/slides/slide7.xml" Id="R486c35ba8d294f1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92bafc9e20a4e5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1b09d0df2a04471" /><Relationship Type="http://schemas.openxmlformats.org/officeDocument/2006/relationships/theme" Target="/ppt/slideMasters/theme/theme1.xml" Id="R09b65d0a80a748d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1b09d0df2a0447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7d6b3ff30094f4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939218e40e74bd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df0859f5b91495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f920d30a380406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892485e35fd49e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8daad198b464b84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1446b1f398848e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BRYNE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BRYNE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BRYNE INVEST AS ble etablert [år] og holder til i Bryne.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BRYNE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BRYNE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BRYNE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2024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360 000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−567 063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−6 211 698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1 621 881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1 847 769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BRYNE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HARALD GUDMESTAD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BRYNE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Hetlandsgata 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4344 Bryne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989 130 439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BRYNE INVEST AS</a:t>
            </a:r>
          </a:p>
        </p:txBody>
      </p:sp>
    </p:spTree>
  </p:cSld>
  <p:clrMapOvr>
    <a:masterClrMapping xmlns:a="http://schemas.openxmlformats.org/drawingml/2006/main"/>
  </p:clrMapOvr>
</p:sld>
</file>