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a86fa08fdb4d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94767ea6d04300"/>
  </p:sldMasterIdLst>
  <p:sldIdLst>
    <p:sldId xmlns:r="http://schemas.openxmlformats.org/officeDocument/2006/relationships" id="256" r:id="Ra925391e09a14bad"/>
    <p:sldId xmlns:r="http://schemas.openxmlformats.org/officeDocument/2006/relationships" id="257" r:id="Ra13f0df9d4d3403d"/>
    <p:sldId xmlns:r="http://schemas.openxmlformats.org/officeDocument/2006/relationships" id="258" r:id="Re8fad363a3124400"/>
    <p:sldId xmlns:r="http://schemas.openxmlformats.org/officeDocument/2006/relationships" id="259" r:id="R89067932d9a94f3d"/>
    <p:sldId xmlns:r="http://schemas.openxmlformats.org/officeDocument/2006/relationships" id="260" r:id="R3ce265fbf0824538"/>
    <p:sldId xmlns:r="http://schemas.openxmlformats.org/officeDocument/2006/relationships" id="261" r:id="R8209cef2a8df4114"/>
    <p:sldId xmlns:r="http://schemas.openxmlformats.org/officeDocument/2006/relationships" id="262" r:id="Ra15cea1837fe40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94767ea6d04300" /><Relationship Type="http://schemas.openxmlformats.org/officeDocument/2006/relationships/slide" Target="/ppt/slides/slide1.xml" Id="Ra925391e09a14bad" /><Relationship Type="http://schemas.openxmlformats.org/officeDocument/2006/relationships/slide" Target="/ppt/slides/slide2.xml" Id="Ra13f0df9d4d3403d" /><Relationship Type="http://schemas.openxmlformats.org/officeDocument/2006/relationships/slide" Target="/ppt/slides/slide3.xml" Id="Re8fad363a3124400" /><Relationship Type="http://schemas.openxmlformats.org/officeDocument/2006/relationships/slide" Target="/ppt/slides/slide4.xml" Id="R89067932d9a94f3d" /><Relationship Type="http://schemas.openxmlformats.org/officeDocument/2006/relationships/slide" Target="/ppt/slides/slide5.xml" Id="R3ce265fbf0824538" /><Relationship Type="http://schemas.openxmlformats.org/officeDocument/2006/relationships/slide" Target="/ppt/slides/slide6.xml" Id="R8209cef2a8df4114" /><Relationship Type="http://schemas.openxmlformats.org/officeDocument/2006/relationships/slide" Target="/ppt/slides/slide7.xml" Id="Ra15cea1837fe40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9effbbeff4b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c37f3c02d4485" /><Relationship Type="http://schemas.openxmlformats.org/officeDocument/2006/relationships/theme" Target="/ppt/slideMasters/theme/theme1.xml" Id="Rb7ce5a4354ba4e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fc37f3c02d44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d46848ec844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c3b39f9f848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ee93d94714e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42b95c0db40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9eb46b86043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1dd215f7340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99c316f7d41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PTT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PTT INVEST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544 416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15 870 209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15 916 215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TERJE 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Terje Tveit, Hovlandsstrando 280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