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d18b7a597f4d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dcb4dad8d54610"/>
  </p:sldMasterIdLst>
  <p:sldIdLst>
    <p:sldId xmlns:r="http://schemas.openxmlformats.org/officeDocument/2006/relationships" id="256" r:id="R38125f7a7e294911"/>
    <p:sldId xmlns:r="http://schemas.openxmlformats.org/officeDocument/2006/relationships" id="257" r:id="Re5ee560e7090475d"/>
    <p:sldId xmlns:r="http://schemas.openxmlformats.org/officeDocument/2006/relationships" id="258" r:id="Rea2ad681b6d94ccb"/>
    <p:sldId xmlns:r="http://schemas.openxmlformats.org/officeDocument/2006/relationships" id="259" r:id="R32d98d710b9544dd"/>
    <p:sldId xmlns:r="http://schemas.openxmlformats.org/officeDocument/2006/relationships" id="260" r:id="R3b7e259bfc974466"/>
    <p:sldId xmlns:r="http://schemas.openxmlformats.org/officeDocument/2006/relationships" id="261" r:id="Rcf3ef8b4d6b542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dcb4dad8d54610" /><Relationship Type="http://schemas.openxmlformats.org/officeDocument/2006/relationships/slide" Target="/ppt/slides/slide1.xml" Id="R38125f7a7e294911" /><Relationship Type="http://schemas.openxmlformats.org/officeDocument/2006/relationships/slide" Target="/ppt/slides/slide2.xml" Id="Re5ee560e7090475d" /><Relationship Type="http://schemas.openxmlformats.org/officeDocument/2006/relationships/slide" Target="/ppt/slides/slide3.xml" Id="Rea2ad681b6d94ccb" /><Relationship Type="http://schemas.openxmlformats.org/officeDocument/2006/relationships/slide" Target="/ppt/slides/slide4.xml" Id="R32d98d710b9544dd" /><Relationship Type="http://schemas.openxmlformats.org/officeDocument/2006/relationships/slide" Target="/ppt/slides/slide5.xml" Id="R3b7e259bfc974466" /><Relationship Type="http://schemas.openxmlformats.org/officeDocument/2006/relationships/slide" Target="/ppt/slides/slide6.xml" Id="Rcf3ef8b4d6b542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dc919a398f4a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21e16e1b964c3a" /><Relationship Type="http://schemas.openxmlformats.org/officeDocument/2006/relationships/theme" Target="/ppt/slideMasters/theme/theme1.xml" Id="R3c6ae86883724c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21e16e1b964c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e0982a5ac546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4f91c6ece54d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53dec88bff46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3c58bf31c74f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204dbe909d4f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5cfd0addf744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KNUT ØGREID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ØGREID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ØGREID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ØGREID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ØGREID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ØGREID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Øgreid AS, Løkkeveien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989 130 595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ØGREID AS</a:t>
            </a:r>
          </a:p>
        </p:txBody>
      </p:sp>
    </p:spTree>
  </p:cSld>
  <p:clrMapOvr>
    <a:masterClrMapping xmlns:a="http://schemas.openxmlformats.org/drawingml/2006/main"/>
  </p:clrMapOvr>
</p:sld>
</file>