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02f10fd68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6064df3ed4d46"/>
  </p:sldMasterIdLst>
  <p:sldIdLst>
    <p:sldId xmlns:r="http://schemas.openxmlformats.org/officeDocument/2006/relationships" id="256" r:id="R5bc4f46559ee4c37"/>
    <p:sldId xmlns:r="http://schemas.openxmlformats.org/officeDocument/2006/relationships" id="257" r:id="R6478a487d0a74db5"/>
    <p:sldId xmlns:r="http://schemas.openxmlformats.org/officeDocument/2006/relationships" id="258" r:id="R9bc40a5311cf4b6e"/>
    <p:sldId xmlns:r="http://schemas.openxmlformats.org/officeDocument/2006/relationships" id="259" r:id="R9862640e0e33487b"/>
    <p:sldId xmlns:r="http://schemas.openxmlformats.org/officeDocument/2006/relationships" id="260" r:id="R08e86077e6ff4770"/>
    <p:sldId xmlns:r="http://schemas.openxmlformats.org/officeDocument/2006/relationships" id="261" r:id="Ra8d9b1b7a438461d"/>
    <p:sldId xmlns:r="http://schemas.openxmlformats.org/officeDocument/2006/relationships" id="262" r:id="Ra9490c47e896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6064df3ed4d46" /><Relationship Type="http://schemas.openxmlformats.org/officeDocument/2006/relationships/slide" Target="/ppt/slides/slide1.xml" Id="R5bc4f46559ee4c37" /><Relationship Type="http://schemas.openxmlformats.org/officeDocument/2006/relationships/slide" Target="/ppt/slides/slide2.xml" Id="R6478a487d0a74db5" /><Relationship Type="http://schemas.openxmlformats.org/officeDocument/2006/relationships/slide" Target="/ppt/slides/slide3.xml" Id="R9bc40a5311cf4b6e" /><Relationship Type="http://schemas.openxmlformats.org/officeDocument/2006/relationships/slide" Target="/ppt/slides/slide4.xml" Id="R9862640e0e33487b" /><Relationship Type="http://schemas.openxmlformats.org/officeDocument/2006/relationships/slide" Target="/ppt/slides/slide5.xml" Id="R08e86077e6ff4770" /><Relationship Type="http://schemas.openxmlformats.org/officeDocument/2006/relationships/slide" Target="/ppt/slides/slide6.xml" Id="Ra8d9b1b7a438461d" /><Relationship Type="http://schemas.openxmlformats.org/officeDocument/2006/relationships/slide" Target="/ppt/slides/slide7.xml" Id="Ra9490c47e896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7e91ab44f4e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659b0a60438e" /><Relationship Type="http://schemas.openxmlformats.org/officeDocument/2006/relationships/theme" Target="/ppt/slideMasters/theme/theme1.xml" Id="R0afc303626b7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9659b0a60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25094225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12fe14de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4b4419dd0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bcd7f208f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8aa48de5d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0b14d9819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e71076fb2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355 329 000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