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0b79736f349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6afa384cb479a"/>
  </p:sldMasterIdLst>
  <p:sldIdLst>
    <p:sldId xmlns:r="http://schemas.openxmlformats.org/officeDocument/2006/relationships" id="256" r:id="Racc5f2948f6242a3"/>
    <p:sldId xmlns:r="http://schemas.openxmlformats.org/officeDocument/2006/relationships" id="257" r:id="Re41a1d47f8af421c"/>
    <p:sldId xmlns:r="http://schemas.openxmlformats.org/officeDocument/2006/relationships" id="258" r:id="R6554b239714e427b"/>
    <p:sldId xmlns:r="http://schemas.openxmlformats.org/officeDocument/2006/relationships" id="259" r:id="Rb86214236ac442eb"/>
    <p:sldId xmlns:r="http://schemas.openxmlformats.org/officeDocument/2006/relationships" id="260" r:id="Rb6409ab838654b0b"/>
    <p:sldId xmlns:r="http://schemas.openxmlformats.org/officeDocument/2006/relationships" id="261" r:id="R460b1c04395c4fb5"/>
    <p:sldId xmlns:r="http://schemas.openxmlformats.org/officeDocument/2006/relationships" id="262" r:id="R29613c737b3b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6afa384cb479a" /><Relationship Type="http://schemas.openxmlformats.org/officeDocument/2006/relationships/slide" Target="/ppt/slides/slide1.xml" Id="Racc5f2948f6242a3" /><Relationship Type="http://schemas.openxmlformats.org/officeDocument/2006/relationships/slide" Target="/ppt/slides/slide2.xml" Id="Re41a1d47f8af421c" /><Relationship Type="http://schemas.openxmlformats.org/officeDocument/2006/relationships/slide" Target="/ppt/slides/slide3.xml" Id="R6554b239714e427b" /><Relationship Type="http://schemas.openxmlformats.org/officeDocument/2006/relationships/slide" Target="/ppt/slides/slide4.xml" Id="Rb86214236ac442eb" /><Relationship Type="http://schemas.openxmlformats.org/officeDocument/2006/relationships/slide" Target="/ppt/slides/slide5.xml" Id="Rb6409ab838654b0b" /><Relationship Type="http://schemas.openxmlformats.org/officeDocument/2006/relationships/slide" Target="/ppt/slides/slide6.xml" Id="R460b1c04395c4fb5" /><Relationship Type="http://schemas.openxmlformats.org/officeDocument/2006/relationships/slide" Target="/ppt/slides/slide7.xml" Id="R29613c737b3b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25dd365a5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a9e9ab0a446eb" /><Relationship Type="http://schemas.openxmlformats.org/officeDocument/2006/relationships/theme" Target="/ppt/slideMasters/theme/theme1.xml" Id="R987e5d46416a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a9e9ab0a4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6caff6ada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6700e207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9ed85a5be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d89c1348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9d7ab5d1a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4444de810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bde56ecda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−6 870 899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ODD HEYERDAHL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HARLEM HEYERDAHL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steinar.heyerdahl@c-h.no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