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142bfe0e9348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253b40e4834087"/>
  </p:sldMasterIdLst>
  <p:sldIdLst>
    <p:sldId xmlns:r="http://schemas.openxmlformats.org/officeDocument/2006/relationships" id="256" r:id="Rb288528af80842ef"/>
    <p:sldId xmlns:r="http://schemas.openxmlformats.org/officeDocument/2006/relationships" id="257" r:id="Rc93db78781874a65"/>
    <p:sldId xmlns:r="http://schemas.openxmlformats.org/officeDocument/2006/relationships" id="258" r:id="Re40f309364424970"/>
    <p:sldId xmlns:r="http://schemas.openxmlformats.org/officeDocument/2006/relationships" id="259" r:id="Ra826beca245243b0"/>
    <p:sldId xmlns:r="http://schemas.openxmlformats.org/officeDocument/2006/relationships" id="260" r:id="R4e5f152601644dc5"/>
    <p:sldId xmlns:r="http://schemas.openxmlformats.org/officeDocument/2006/relationships" id="261" r:id="Rb99be426e00641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53b40e4834087" /><Relationship Type="http://schemas.openxmlformats.org/officeDocument/2006/relationships/slide" Target="/ppt/slides/slide1.xml" Id="Rb288528af80842ef" /><Relationship Type="http://schemas.openxmlformats.org/officeDocument/2006/relationships/slide" Target="/ppt/slides/slide2.xml" Id="Rc93db78781874a65" /><Relationship Type="http://schemas.openxmlformats.org/officeDocument/2006/relationships/slide" Target="/ppt/slides/slide3.xml" Id="Re40f309364424970" /><Relationship Type="http://schemas.openxmlformats.org/officeDocument/2006/relationships/slide" Target="/ppt/slides/slide4.xml" Id="Ra826beca245243b0" /><Relationship Type="http://schemas.openxmlformats.org/officeDocument/2006/relationships/slide" Target="/ppt/slides/slide5.xml" Id="R4e5f152601644dc5" /><Relationship Type="http://schemas.openxmlformats.org/officeDocument/2006/relationships/slide" Target="/ppt/slides/slide6.xml" Id="Rb99be426e00641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1bbdac5ce45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08ba500574f47" /><Relationship Type="http://schemas.openxmlformats.org/officeDocument/2006/relationships/theme" Target="/ppt/slideMasters/theme/theme1.xml" Id="R0f73c9c511ce4d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108ba500574f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12368b13c46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16099b84941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a6c19cd9842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49ccaf13d4a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9050fb5ed4a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0ea119fbb47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HVERVEN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Bratvoldgrenda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