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59652c6da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4b187dee54813"/>
  </p:sldMasterIdLst>
  <p:sldIdLst>
    <p:sldId xmlns:r="http://schemas.openxmlformats.org/officeDocument/2006/relationships" id="256" r:id="R8bc79b81f9b647db"/>
    <p:sldId xmlns:r="http://schemas.openxmlformats.org/officeDocument/2006/relationships" id="257" r:id="Rab9d28dfc88648d2"/>
    <p:sldId xmlns:r="http://schemas.openxmlformats.org/officeDocument/2006/relationships" id="258" r:id="Rf8c3c176c8a74bac"/>
    <p:sldId xmlns:r="http://schemas.openxmlformats.org/officeDocument/2006/relationships" id="259" r:id="R455a90ddaf9a4833"/>
    <p:sldId xmlns:r="http://schemas.openxmlformats.org/officeDocument/2006/relationships" id="260" r:id="Reaa836fa4e144ba2"/>
    <p:sldId xmlns:r="http://schemas.openxmlformats.org/officeDocument/2006/relationships" id="261" r:id="Raafa1ac729ba4db9"/>
    <p:sldId xmlns:r="http://schemas.openxmlformats.org/officeDocument/2006/relationships" id="262" r:id="R58393f6ccdb2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4b187dee54813" /><Relationship Type="http://schemas.openxmlformats.org/officeDocument/2006/relationships/slide" Target="/ppt/slides/slide1.xml" Id="R8bc79b81f9b647db" /><Relationship Type="http://schemas.openxmlformats.org/officeDocument/2006/relationships/slide" Target="/ppt/slides/slide2.xml" Id="Rab9d28dfc88648d2" /><Relationship Type="http://schemas.openxmlformats.org/officeDocument/2006/relationships/slide" Target="/ppt/slides/slide3.xml" Id="Rf8c3c176c8a74bac" /><Relationship Type="http://schemas.openxmlformats.org/officeDocument/2006/relationships/slide" Target="/ppt/slides/slide4.xml" Id="R455a90ddaf9a4833" /><Relationship Type="http://schemas.openxmlformats.org/officeDocument/2006/relationships/slide" Target="/ppt/slides/slide5.xml" Id="Reaa836fa4e144ba2" /><Relationship Type="http://schemas.openxmlformats.org/officeDocument/2006/relationships/slide" Target="/ppt/slides/slide6.xml" Id="Raafa1ac729ba4db9" /><Relationship Type="http://schemas.openxmlformats.org/officeDocument/2006/relationships/slide" Target="/ppt/slides/slide7.xml" Id="R58393f6ccdb2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05adae64e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e0a5e0bf14118" /><Relationship Type="http://schemas.openxmlformats.org/officeDocument/2006/relationships/theme" Target="/ppt/slideMasters/theme/theme1.xml" Id="Re139a0bfa4ec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e0a5e0bf1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10765d9ab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a6f6ce955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9f48bee4b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9feaa62e4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348829755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f263fa278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d5b7ff383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6 772 623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