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4c62000437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cd4df4d0a4f55"/>
  </p:sldMasterIdLst>
  <p:sldIdLst>
    <p:sldId xmlns:r="http://schemas.openxmlformats.org/officeDocument/2006/relationships" id="256" r:id="R31204331d3f740fd"/>
    <p:sldId xmlns:r="http://schemas.openxmlformats.org/officeDocument/2006/relationships" id="257" r:id="R57322b0791624554"/>
    <p:sldId xmlns:r="http://schemas.openxmlformats.org/officeDocument/2006/relationships" id="258" r:id="R9a12ff517c9c4582"/>
    <p:sldId xmlns:r="http://schemas.openxmlformats.org/officeDocument/2006/relationships" id="259" r:id="Rb46edb12679f465e"/>
    <p:sldId xmlns:r="http://schemas.openxmlformats.org/officeDocument/2006/relationships" id="260" r:id="R81c9efbe18874c18"/>
    <p:sldId xmlns:r="http://schemas.openxmlformats.org/officeDocument/2006/relationships" id="261" r:id="R44331a3c9671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cd4df4d0a4f55" /><Relationship Type="http://schemas.openxmlformats.org/officeDocument/2006/relationships/slide" Target="/ppt/slides/slide1.xml" Id="R31204331d3f740fd" /><Relationship Type="http://schemas.openxmlformats.org/officeDocument/2006/relationships/slide" Target="/ppt/slides/slide2.xml" Id="R57322b0791624554" /><Relationship Type="http://schemas.openxmlformats.org/officeDocument/2006/relationships/slide" Target="/ppt/slides/slide3.xml" Id="R9a12ff517c9c4582" /><Relationship Type="http://schemas.openxmlformats.org/officeDocument/2006/relationships/slide" Target="/ppt/slides/slide4.xml" Id="Rb46edb12679f465e" /><Relationship Type="http://schemas.openxmlformats.org/officeDocument/2006/relationships/slide" Target="/ppt/slides/slide5.xml" Id="R81c9efbe18874c18" /><Relationship Type="http://schemas.openxmlformats.org/officeDocument/2006/relationships/slide" Target="/ppt/slides/slide6.xml" Id="R44331a3c9671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0460a8d6a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3f0dc724f40f9" /><Relationship Type="http://schemas.openxmlformats.org/officeDocument/2006/relationships/theme" Target="/ppt/slideMasters/theme/theme1.xml" Id="Rd835172d3dd4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3f0dc724f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2b1f76eb3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5c8acc6e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adbe606cd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c542dc61d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948718be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3196a5684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PLUDRA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PLUDRA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22 642 605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29 265 291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