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9f75a8fca7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4e3803a1943bc"/>
  </p:sldMasterIdLst>
  <p:sldIdLst>
    <p:sldId xmlns:r="http://schemas.openxmlformats.org/officeDocument/2006/relationships" id="256" r:id="R32134c5fb78c4aee"/>
    <p:sldId xmlns:r="http://schemas.openxmlformats.org/officeDocument/2006/relationships" id="257" r:id="R482bc58c211c42d9"/>
    <p:sldId xmlns:r="http://schemas.openxmlformats.org/officeDocument/2006/relationships" id="258" r:id="Re2f51d737fc24f2f"/>
    <p:sldId xmlns:r="http://schemas.openxmlformats.org/officeDocument/2006/relationships" id="259" r:id="R4cfcdd07b4f64e3a"/>
    <p:sldId xmlns:r="http://schemas.openxmlformats.org/officeDocument/2006/relationships" id="260" r:id="Rcfc72296b19646ed"/>
    <p:sldId xmlns:r="http://schemas.openxmlformats.org/officeDocument/2006/relationships" id="261" r:id="R073c8a7ecdc4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4e3803a1943bc" /><Relationship Type="http://schemas.openxmlformats.org/officeDocument/2006/relationships/slide" Target="/ppt/slides/slide1.xml" Id="R32134c5fb78c4aee" /><Relationship Type="http://schemas.openxmlformats.org/officeDocument/2006/relationships/slide" Target="/ppt/slides/slide2.xml" Id="R482bc58c211c42d9" /><Relationship Type="http://schemas.openxmlformats.org/officeDocument/2006/relationships/slide" Target="/ppt/slides/slide3.xml" Id="Re2f51d737fc24f2f" /><Relationship Type="http://schemas.openxmlformats.org/officeDocument/2006/relationships/slide" Target="/ppt/slides/slide4.xml" Id="R4cfcdd07b4f64e3a" /><Relationship Type="http://schemas.openxmlformats.org/officeDocument/2006/relationships/slide" Target="/ppt/slides/slide5.xml" Id="Rcfc72296b19646ed" /><Relationship Type="http://schemas.openxmlformats.org/officeDocument/2006/relationships/slide" Target="/ppt/slides/slide6.xml" Id="R073c8a7ecdc4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f6bb72dd04d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800f2650a477e" /><Relationship Type="http://schemas.openxmlformats.org/officeDocument/2006/relationships/theme" Target="/ppt/slideMasters/theme/theme1.xml" Id="R3b27a4994267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800f2650a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abfc85e61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40db742b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cc61e11a1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b7826e827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de84fed8b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2581407245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PLUDRA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PLUDRA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PLUDRA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PLUDRA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PLUDRA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PLUDRA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LINDSTRØM JOHAN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LINDSTRØM JOHAN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PLUDRA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PLUDRA AS</a:t>
            </a:r>
          </a:p>
        </p:txBody>
      </p:sp>
    </p:spTree>
  </p:cSld>
  <p:clrMapOvr>
    <a:masterClrMapping xmlns:a="http://schemas.openxmlformats.org/drawingml/2006/main"/>
  </p:clrMapOvr>
</p:sld>
</file>